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4"/>
    <p:sldMasterId id="2147483704" r:id="rId5"/>
  </p:sldMasterIdLst>
  <p:notesMasterIdLst>
    <p:notesMasterId r:id="rId7"/>
  </p:notesMasterIdLst>
  <p:handoutMasterIdLst>
    <p:handoutMasterId r:id="rId8"/>
  </p:handoutMasterIdLst>
  <p:sldIdLst>
    <p:sldId id="923" r:id="rId6"/>
  </p:sldIdLst>
  <p:sldSz cx="9144000" cy="5143500" type="screen16x9"/>
  <p:notesSz cx="9588500" cy="13741400"/>
  <p:defaultTextStyle>
    <a:defPPr>
      <a:defRPr lang="de-DE"/>
    </a:defPPr>
    <a:lvl1pPr marL="0" algn="l" defTabSz="779252" rtl="0" eaLnBrk="1" latinLnBrk="0" hangingPunct="1">
      <a:defRPr sz="1500" kern="1200">
        <a:solidFill>
          <a:schemeClr val="tx1"/>
        </a:solidFill>
        <a:latin typeface="+mn-lt"/>
        <a:ea typeface="+mn-ea"/>
        <a:cs typeface="+mn-cs"/>
      </a:defRPr>
    </a:lvl1pPr>
    <a:lvl2pPr marL="389626" algn="l" defTabSz="779252" rtl="0" eaLnBrk="1" latinLnBrk="0" hangingPunct="1">
      <a:defRPr sz="1500" kern="1200">
        <a:solidFill>
          <a:schemeClr val="tx1"/>
        </a:solidFill>
        <a:latin typeface="+mn-lt"/>
        <a:ea typeface="+mn-ea"/>
        <a:cs typeface="+mn-cs"/>
      </a:defRPr>
    </a:lvl2pPr>
    <a:lvl3pPr marL="779252" algn="l" defTabSz="779252" rtl="0" eaLnBrk="1" latinLnBrk="0" hangingPunct="1">
      <a:defRPr sz="1500" kern="1200">
        <a:solidFill>
          <a:schemeClr val="tx1"/>
        </a:solidFill>
        <a:latin typeface="+mn-lt"/>
        <a:ea typeface="+mn-ea"/>
        <a:cs typeface="+mn-cs"/>
      </a:defRPr>
    </a:lvl3pPr>
    <a:lvl4pPr marL="1168878" algn="l" defTabSz="779252" rtl="0" eaLnBrk="1" latinLnBrk="0" hangingPunct="1">
      <a:defRPr sz="1500" kern="1200">
        <a:solidFill>
          <a:schemeClr val="tx1"/>
        </a:solidFill>
        <a:latin typeface="+mn-lt"/>
        <a:ea typeface="+mn-ea"/>
        <a:cs typeface="+mn-cs"/>
      </a:defRPr>
    </a:lvl4pPr>
    <a:lvl5pPr marL="1558503" algn="l" defTabSz="779252" rtl="0" eaLnBrk="1" latinLnBrk="0" hangingPunct="1">
      <a:defRPr sz="1500" kern="1200">
        <a:solidFill>
          <a:schemeClr val="tx1"/>
        </a:solidFill>
        <a:latin typeface="+mn-lt"/>
        <a:ea typeface="+mn-ea"/>
        <a:cs typeface="+mn-cs"/>
      </a:defRPr>
    </a:lvl5pPr>
    <a:lvl6pPr marL="1948129" algn="l" defTabSz="779252" rtl="0" eaLnBrk="1" latinLnBrk="0" hangingPunct="1">
      <a:defRPr sz="1500" kern="1200">
        <a:solidFill>
          <a:schemeClr val="tx1"/>
        </a:solidFill>
        <a:latin typeface="+mn-lt"/>
        <a:ea typeface="+mn-ea"/>
        <a:cs typeface="+mn-cs"/>
      </a:defRPr>
    </a:lvl6pPr>
    <a:lvl7pPr marL="2337755" algn="l" defTabSz="779252" rtl="0" eaLnBrk="1" latinLnBrk="0" hangingPunct="1">
      <a:defRPr sz="1500" kern="1200">
        <a:solidFill>
          <a:schemeClr val="tx1"/>
        </a:solidFill>
        <a:latin typeface="+mn-lt"/>
        <a:ea typeface="+mn-ea"/>
        <a:cs typeface="+mn-cs"/>
      </a:defRPr>
    </a:lvl7pPr>
    <a:lvl8pPr marL="2727381" algn="l" defTabSz="779252" rtl="0" eaLnBrk="1" latinLnBrk="0" hangingPunct="1">
      <a:defRPr sz="1500" kern="1200">
        <a:solidFill>
          <a:schemeClr val="tx1"/>
        </a:solidFill>
        <a:latin typeface="+mn-lt"/>
        <a:ea typeface="+mn-ea"/>
        <a:cs typeface="+mn-cs"/>
      </a:defRPr>
    </a:lvl8pPr>
    <a:lvl9pPr marL="3117007" algn="l" defTabSz="779252" rtl="0" eaLnBrk="1" latinLnBrk="0" hangingPunct="1">
      <a:defRPr sz="15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id="{A98EB4ED-540B-4C4B-BA76-40B3F4D87907}">
          <p14:sldIdLst>
            <p14:sldId id="923"/>
          </p14:sldIdLst>
        </p14:section>
      </p14:sectionLst>
    </p:ext>
    <p:ext uri="{EFAFB233-063F-42B5-8137-9DF3F51BA10A}">
      <p15:sldGuideLst xmlns:p15="http://schemas.microsoft.com/office/powerpoint/2012/main">
        <p15:guide id="1" orient="horz" pos="350" userDrawn="1">
          <p15:clr>
            <a:srgbClr val="A4A3A4"/>
          </p15:clr>
        </p15:guide>
        <p15:guide id="2" pos="521" userDrawn="1">
          <p15:clr>
            <a:srgbClr val="A4A3A4"/>
          </p15:clr>
        </p15:guide>
        <p15:guide id="3" pos="5465" userDrawn="1">
          <p15:clr>
            <a:srgbClr val="A4A3A4"/>
          </p15:clr>
        </p15:guide>
        <p15:guide id="4" orient="horz" userDrawn="1">
          <p15:clr>
            <a:srgbClr val="A4A3A4"/>
          </p15:clr>
        </p15:guide>
        <p15:guide id="5" pos="3379" userDrawn="1">
          <p15:clr>
            <a:srgbClr val="A4A3A4"/>
          </p15:clr>
        </p15:guide>
        <p15:guide id="6" pos="2472" userDrawn="1">
          <p15:clr>
            <a:srgbClr val="A4A3A4"/>
          </p15:clr>
        </p15:guide>
      </p15:sldGuideLst>
    </p:ext>
    <p:ext uri="{2D200454-40CA-4A62-9FC3-DE9A4176ACB9}">
      <p15:notesGuideLst xmlns:p15="http://schemas.microsoft.com/office/powerpoint/2012/main">
        <p15:guide id="1" orient="horz" pos="4329" userDrawn="1">
          <p15:clr>
            <a:srgbClr val="A4A3A4"/>
          </p15:clr>
        </p15:guide>
        <p15:guide id="2" pos="302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00"/>
    <a:srgbClr val="214C81"/>
    <a:srgbClr val="006699"/>
    <a:srgbClr val="FFAA2D"/>
    <a:srgbClr val="FF9933"/>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8830" autoAdjust="0"/>
    <p:restoredTop sz="95909" autoAdjust="0"/>
  </p:normalViewPr>
  <p:slideViewPr>
    <p:cSldViewPr>
      <p:cViewPr>
        <p:scale>
          <a:sx n="192" d="100"/>
          <a:sy n="192" d="100"/>
        </p:scale>
        <p:origin x="-236" y="-1336"/>
      </p:cViewPr>
      <p:guideLst>
        <p:guide orient="horz" pos="350"/>
        <p:guide pos="521"/>
        <p:guide pos="5465"/>
        <p:guide orient="horz"/>
        <p:guide pos="3379"/>
        <p:guide pos="2472"/>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p:scale>
          <a:sx n="64" d="100"/>
          <a:sy n="64" d="100"/>
        </p:scale>
        <p:origin x="1860" y="32"/>
      </p:cViewPr>
      <p:guideLst>
        <p:guide orient="horz" pos="4329"/>
        <p:guide pos="30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155016" cy="687070"/>
          </a:xfrm>
          <a:prstGeom prst="rect">
            <a:avLst/>
          </a:prstGeom>
        </p:spPr>
        <p:txBody>
          <a:bodyPr vert="horz" lIns="133279" tIns="66638" rIns="133279" bIns="66638" rtlCol="0"/>
          <a:lstStyle>
            <a:lvl1pPr algn="l">
              <a:defRPr sz="1800"/>
            </a:lvl1pPr>
          </a:lstStyle>
          <a:p>
            <a:endParaRPr lang="en-GB" dirty="0"/>
          </a:p>
        </p:txBody>
      </p:sp>
      <p:sp>
        <p:nvSpPr>
          <p:cNvPr id="3" name="Date Placeholder 2"/>
          <p:cNvSpPr>
            <a:spLocks noGrp="1"/>
          </p:cNvSpPr>
          <p:nvPr>
            <p:ph type="dt" sz="quarter" idx="1"/>
          </p:nvPr>
        </p:nvSpPr>
        <p:spPr>
          <a:xfrm>
            <a:off x="5431267" y="1"/>
            <a:ext cx="4155016" cy="687070"/>
          </a:xfrm>
          <a:prstGeom prst="rect">
            <a:avLst/>
          </a:prstGeom>
        </p:spPr>
        <p:txBody>
          <a:bodyPr vert="horz" lIns="133279" tIns="66638" rIns="133279" bIns="66638" rtlCol="0"/>
          <a:lstStyle>
            <a:lvl1pPr algn="r">
              <a:defRPr sz="1800"/>
            </a:lvl1pPr>
          </a:lstStyle>
          <a:p>
            <a:fld id="{1E60302D-50FC-4367-8419-F343B63F8C5B}" type="datetimeFigureOut">
              <a:rPr lang="en-GB" smtClean="0"/>
              <a:pPr/>
              <a:t>24/11/2021</a:t>
            </a:fld>
            <a:endParaRPr lang="en-GB" dirty="0"/>
          </a:p>
        </p:txBody>
      </p:sp>
      <p:sp>
        <p:nvSpPr>
          <p:cNvPr id="4" name="Footer Placeholder 3"/>
          <p:cNvSpPr>
            <a:spLocks noGrp="1"/>
          </p:cNvSpPr>
          <p:nvPr>
            <p:ph type="ftr" sz="quarter" idx="2"/>
          </p:nvPr>
        </p:nvSpPr>
        <p:spPr>
          <a:xfrm>
            <a:off x="1" y="13051945"/>
            <a:ext cx="4155016" cy="687070"/>
          </a:xfrm>
          <a:prstGeom prst="rect">
            <a:avLst/>
          </a:prstGeom>
        </p:spPr>
        <p:txBody>
          <a:bodyPr vert="horz" lIns="133279" tIns="66638" rIns="133279" bIns="66638" rtlCol="0" anchor="b"/>
          <a:lstStyle>
            <a:lvl1pPr algn="l">
              <a:defRPr sz="1800"/>
            </a:lvl1pPr>
          </a:lstStyle>
          <a:p>
            <a:endParaRPr lang="en-GB" dirty="0"/>
          </a:p>
        </p:txBody>
      </p:sp>
      <p:sp>
        <p:nvSpPr>
          <p:cNvPr id="5" name="Slide Number Placeholder 4"/>
          <p:cNvSpPr>
            <a:spLocks noGrp="1"/>
          </p:cNvSpPr>
          <p:nvPr>
            <p:ph type="sldNum" sz="quarter" idx="3"/>
          </p:nvPr>
        </p:nvSpPr>
        <p:spPr>
          <a:xfrm>
            <a:off x="5431267" y="13051945"/>
            <a:ext cx="4155016" cy="687070"/>
          </a:xfrm>
          <a:prstGeom prst="rect">
            <a:avLst/>
          </a:prstGeom>
        </p:spPr>
        <p:txBody>
          <a:bodyPr vert="horz" lIns="133279" tIns="66638" rIns="133279" bIns="66638" rtlCol="0" anchor="b"/>
          <a:lstStyle>
            <a:lvl1pPr algn="r">
              <a:defRPr sz="1800"/>
            </a:lvl1pPr>
          </a:lstStyle>
          <a:p>
            <a:fld id="{54731E9C-9507-485C-A3BE-8F9857C84519}" type="slidenum">
              <a:rPr lang="en-GB" smtClean="0"/>
              <a:pPr/>
              <a:t>‹Nr.›</a:t>
            </a:fld>
            <a:endParaRPr lang="en-GB" dirty="0"/>
          </a:p>
        </p:txBody>
      </p:sp>
    </p:spTree>
    <p:extLst>
      <p:ext uri="{BB962C8B-B14F-4D97-AF65-F5344CB8AC3E}">
        <p14:creationId xmlns:p14="http://schemas.microsoft.com/office/powerpoint/2010/main" val="1361037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4155016" cy="687070"/>
          </a:xfrm>
          <a:prstGeom prst="rect">
            <a:avLst/>
          </a:prstGeom>
        </p:spPr>
        <p:txBody>
          <a:bodyPr vert="horz" lIns="133279" tIns="66638" rIns="133279" bIns="66638" rtlCol="0"/>
          <a:lstStyle>
            <a:lvl1pPr algn="l">
              <a:defRPr sz="1800"/>
            </a:lvl1pPr>
          </a:lstStyle>
          <a:p>
            <a:endParaRPr lang="de-DE" dirty="0"/>
          </a:p>
        </p:txBody>
      </p:sp>
      <p:sp>
        <p:nvSpPr>
          <p:cNvPr id="3" name="Datumsplatzhalter 2"/>
          <p:cNvSpPr>
            <a:spLocks noGrp="1"/>
          </p:cNvSpPr>
          <p:nvPr>
            <p:ph type="dt" idx="1"/>
          </p:nvPr>
        </p:nvSpPr>
        <p:spPr>
          <a:xfrm>
            <a:off x="5431267" y="1"/>
            <a:ext cx="4155016" cy="687070"/>
          </a:xfrm>
          <a:prstGeom prst="rect">
            <a:avLst/>
          </a:prstGeom>
        </p:spPr>
        <p:txBody>
          <a:bodyPr vert="horz" lIns="133279" tIns="66638" rIns="133279" bIns="66638" rtlCol="0"/>
          <a:lstStyle>
            <a:lvl1pPr algn="r">
              <a:defRPr sz="1800"/>
            </a:lvl1pPr>
          </a:lstStyle>
          <a:p>
            <a:fld id="{5C6C6413-4332-4992-8A67-78347B3D8098}" type="datetimeFigureOut">
              <a:rPr lang="de-DE" smtClean="0"/>
              <a:pPr/>
              <a:t>24.11.2021</a:t>
            </a:fld>
            <a:endParaRPr lang="de-DE" dirty="0"/>
          </a:p>
        </p:txBody>
      </p:sp>
      <p:sp>
        <p:nvSpPr>
          <p:cNvPr id="4" name="Folienbildplatzhalter 3"/>
          <p:cNvSpPr>
            <a:spLocks noGrp="1" noRot="1" noChangeAspect="1"/>
          </p:cNvSpPr>
          <p:nvPr>
            <p:ph type="sldImg" idx="2"/>
          </p:nvPr>
        </p:nvSpPr>
        <p:spPr>
          <a:xfrm>
            <a:off x="215900" y="1031875"/>
            <a:ext cx="9156700" cy="5151438"/>
          </a:xfrm>
          <a:prstGeom prst="rect">
            <a:avLst/>
          </a:prstGeom>
          <a:noFill/>
          <a:ln w="12700">
            <a:solidFill>
              <a:prstClr val="black"/>
            </a:solidFill>
          </a:ln>
        </p:spPr>
        <p:txBody>
          <a:bodyPr vert="horz" lIns="133279" tIns="66638" rIns="133279" bIns="66638" rtlCol="0" anchor="ctr"/>
          <a:lstStyle/>
          <a:p>
            <a:endParaRPr lang="de-DE" dirty="0"/>
          </a:p>
        </p:txBody>
      </p:sp>
      <p:sp>
        <p:nvSpPr>
          <p:cNvPr id="5" name="Notizenplatzhalter 4"/>
          <p:cNvSpPr>
            <a:spLocks noGrp="1"/>
          </p:cNvSpPr>
          <p:nvPr>
            <p:ph type="body" sz="quarter" idx="3"/>
          </p:nvPr>
        </p:nvSpPr>
        <p:spPr>
          <a:xfrm>
            <a:off x="958850" y="6527165"/>
            <a:ext cx="7670800" cy="6183630"/>
          </a:xfrm>
          <a:prstGeom prst="rect">
            <a:avLst/>
          </a:prstGeom>
        </p:spPr>
        <p:txBody>
          <a:bodyPr vert="horz" lIns="133279" tIns="66638" rIns="133279" bIns="66638" rtlCol="0"/>
          <a:lstStyle/>
          <a:p>
            <a:r>
              <a:rPr lang="de-DE" b="1" dirty="0"/>
              <a:t>Motive aktivieren Werte</a:t>
            </a:r>
          </a:p>
          <a:p>
            <a:r>
              <a:rPr lang="de-DE" dirty="0"/>
              <a:t>Auslöser für jede Wertvorstellung ist ein </a:t>
            </a:r>
            <a:r>
              <a:rPr lang="de-DE" i="1" dirty="0"/>
              <a:t>Motiv</a:t>
            </a:r>
            <a:r>
              <a:rPr lang="de-DE" dirty="0"/>
              <a:t> oder Grundmotiv, was ein Individuum dazu bringt (intrinsisch motiviert), diese Wertvorstellung auszuleben. Diesem Motiv liegt i.d.R. entweder ein Mangel (Problem) oder ein Ideal (Ziel) zugrunde. </a:t>
            </a:r>
          </a:p>
          <a:p>
            <a:r>
              <a:rPr lang="de-DE" b="1" dirty="0"/>
              <a:t>Der Zweck von Werten</a:t>
            </a:r>
          </a:p>
          <a:p>
            <a:r>
              <a:rPr lang="de-DE" b="1" dirty="0"/>
              <a:t>Das Wissen um seiner eigenen Werte hilft bei der Orientierung und Findung der persönlichen Ziele sowie dabei, die richtigen Verbündeten zu finden, welche gleiche oder ähnliche Wertvorstellungen besitzen.</a:t>
            </a:r>
            <a:r>
              <a:rPr lang="de-DE" dirty="0"/>
              <a:t> </a:t>
            </a:r>
          </a:p>
          <a:p>
            <a:endParaRPr lang="de-DE" dirty="0"/>
          </a:p>
          <a:p>
            <a:r>
              <a:rPr lang="de-DE" b="1" dirty="0"/>
              <a:t>Die Werte-Ketten</a:t>
            </a:r>
          </a:p>
          <a:p>
            <a:r>
              <a:rPr lang="de-DE" dirty="0"/>
              <a:t>Werte beeinflussen sich gegenseitig (soziale Interaktion). So sind bestimmte Wertvorstellungen eine wichtige Voraussetzung zur Erreichung von anderen Werten. Einige Werte sind darüber hinaus ein sogenannter Auslöser (Trigger) oder "</a:t>
            </a:r>
            <a:r>
              <a:rPr lang="de-DE" dirty="0" err="1"/>
              <a:t>Ermöglicher</a:t>
            </a:r>
            <a:r>
              <a:rPr lang="de-DE" dirty="0"/>
              <a:t>" bzw. Unterstützer von anderen Werten. </a:t>
            </a:r>
          </a:p>
          <a:p>
            <a:r>
              <a:rPr lang="de-DE" b="1" dirty="0"/>
              <a:t>Beispiele:</a:t>
            </a:r>
            <a:r>
              <a:rPr lang="de-DE" dirty="0"/>
              <a:t> </a:t>
            </a:r>
          </a:p>
          <a:p>
            <a:r>
              <a:rPr lang="de-DE" dirty="0"/>
              <a:t>Interesse &gt; Zuneigung &gt; Empathie </a:t>
            </a:r>
          </a:p>
          <a:p>
            <a:r>
              <a:rPr lang="de-DE" dirty="0"/>
              <a:t>Pflichtgefühl &gt; Treue &gt; Loyalität </a:t>
            </a:r>
          </a:p>
          <a:p>
            <a:r>
              <a:rPr lang="de-DE" dirty="0"/>
              <a:t>Zuneigung &gt; Vertrauen &gt; Ehrlichkeit </a:t>
            </a:r>
          </a:p>
          <a:p>
            <a:r>
              <a:rPr lang="de-DE" b="1" dirty="0"/>
              <a:t>7 Schlüssel, um Ihre Werte zu finden:</a:t>
            </a:r>
          </a:p>
          <a:p>
            <a:r>
              <a:rPr lang="de-DE" dirty="0"/>
              <a:t>Hier finden Sie einige Schlüssel-Fragen, die Ihnen beim Finden Ihrer Werte helfen:</a:t>
            </a:r>
            <a:br>
              <a:rPr lang="de-DE" dirty="0"/>
            </a:br>
            <a:r>
              <a:rPr lang="de-DE" b="1" dirty="0"/>
              <a:t>Was ist mir wichtig im jeweiligen Lebensbereich?</a:t>
            </a:r>
            <a:endParaRPr lang="de-DE" dirty="0"/>
          </a:p>
          <a:p>
            <a:r>
              <a:rPr lang="de-DE" b="1" dirty="0"/>
              <a:t>Wann komme ich mir wichtig vor?</a:t>
            </a:r>
            <a:endParaRPr lang="de-DE" dirty="0"/>
          </a:p>
          <a:p>
            <a:r>
              <a:rPr lang="de-DE" b="1" dirty="0"/>
              <a:t>Woraus beziehe ich Selbstvertrauen?</a:t>
            </a:r>
            <a:endParaRPr lang="de-DE" dirty="0"/>
          </a:p>
          <a:p>
            <a:r>
              <a:rPr lang="de-DE" b="1" dirty="0"/>
              <a:t>Wann respektiere ich mich? Wann bin ich stolz auf mich?</a:t>
            </a:r>
            <a:endParaRPr lang="de-DE" dirty="0"/>
          </a:p>
          <a:p>
            <a:r>
              <a:rPr lang="de-DE" b="1" dirty="0"/>
              <a:t>Welche meiner bisherigen Leistungen haben mich besonders stolz und zufrieden gemacht?</a:t>
            </a:r>
            <a:endParaRPr lang="de-DE" dirty="0"/>
          </a:p>
          <a:p>
            <a:r>
              <a:rPr lang="de-DE" b="1" dirty="0"/>
              <a:t>Wie reagiere ich in Stresssituationen bzw. unter Druck? </a:t>
            </a:r>
            <a:r>
              <a:rPr lang="de-DE" dirty="0"/>
              <a:t>(Anmerkung: Immer wenn Sie sich schnell zwischen verschiedenen Verhaltensweisen entscheiden müssen, werden Sie in der Regel danach handeln, was Ihnen im Augenblick am wichtigsten und wertvollsten ist. Hier treten Ihre wahren Werte zu Tage)</a:t>
            </a:r>
          </a:p>
          <a:p>
            <a:r>
              <a:rPr lang="de-DE" b="1" dirty="0"/>
              <a:t>Was sind die Ursachen, wenn ich mich nicht wohl fühle in meiner Haut? </a:t>
            </a:r>
            <a:r>
              <a:rPr lang="de-DE" dirty="0"/>
              <a:t>(Anmerkung: Wenn Sie sich unwohl fühlen in Ihrer Haut, deutet dies darauf hin, dass Sie gerade gegen einen Ihrer Werte handeln. Achten Sie darauf, was genau Ihr Unwohlsein auslöst und Sie spüren einen Ihrer tiefliegenden Werte auf.)</a:t>
            </a:r>
          </a:p>
          <a:p>
            <a:endParaRPr lang="de-DE" dirty="0"/>
          </a:p>
          <a:p>
            <a:endParaRPr lang="de-DE" dirty="0"/>
          </a:p>
          <a:p>
            <a:endParaRPr lang="de-DE" dirty="0"/>
          </a:p>
        </p:txBody>
      </p:sp>
      <p:sp>
        <p:nvSpPr>
          <p:cNvPr id="6" name="Fußzeilenplatzhalter 5"/>
          <p:cNvSpPr>
            <a:spLocks noGrp="1"/>
          </p:cNvSpPr>
          <p:nvPr>
            <p:ph type="ftr" sz="quarter" idx="4"/>
          </p:nvPr>
        </p:nvSpPr>
        <p:spPr>
          <a:xfrm>
            <a:off x="1" y="13051945"/>
            <a:ext cx="4155016" cy="687070"/>
          </a:xfrm>
          <a:prstGeom prst="rect">
            <a:avLst/>
          </a:prstGeom>
        </p:spPr>
        <p:txBody>
          <a:bodyPr vert="horz" lIns="133279" tIns="66638" rIns="133279" bIns="66638" rtlCol="0" anchor="b"/>
          <a:lstStyle>
            <a:lvl1pPr algn="l">
              <a:defRPr sz="1800"/>
            </a:lvl1pPr>
          </a:lstStyle>
          <a:p>
            <a:endParaRPr lang="de-DE" dirty="0"/>
          </a:p>
        </p:txBody>
      </p:sp>
      <p:sp>
        <p:nvSpPr>
          <p:cNvPr id="7" name="Foliennummernplatzhalter 6"/>
          <p:cNvSpPr>
            <a:spLocks noGrp="1"/>
          </p:cNvSpPr>
          <p:nvPr>
            <p:ph type="sldNum" sz="quarter" idx="5"/>
          </p:nvPr>
        </p:nvSpPr>
        <p:spPr>
          <a:xfrm>
            <a:off x="5431267" y="13051945"/>
            <a:ext cx="4155016" cy="687070"/>
          </a:xfrm>
          <a:prstGeom prst="rect">
            <a:avLst/>
          </a:prstGeom>
        </p:spPr>
        <p:txBody>
          <a:bodyPr vert="horz" lIns="133279" tIns="66638" rIns="133279" bIns="66638" rtlCol="0" anchor="b"/>
          <a:lstStyle>
            <a:lvl1pPr algn="r">
              <a:defRPr sz="1800"/>
            </a:lvl1pPr>
          </a:lstStyle>
          <a:p>
            <a:fld id="{E53B05B2-D235-44B6-99EB-934ABCEC5132}" type="slidenum">
              <a:rPr lang="de-DE" smtClean="0"/>
              <a:pPr/>
              <a:t>‹Nr.›</a:t>
            </a:fld>
            <a:endParaRPr lang="de-DE" dirty="0"/>
          </a:p>
        </p:txBody>
      </p:sp>
    </p:spTree>
    <p:extLst>
      <p:ext uri="{BB962C8B-B14F-4D97-AF65-F5344CB8AC3E}">
        <p14:creationId xmlns:p14="http://schemas.microsoft.com/office/powerpoint/2010/main" val="961174735"/>
      </p:ext>
    </p:extLst>
  </p:cSld>
  <p:clrMap bg1="lt1" tx1="dk1" bg2="lt2" tx2="dk2" accent1="accent1" accent2="accent2" accent3="accent3" accent4="accent4" accent5="accent5" accent6="accent6" hlink="hlink" folHlink="folHlink"/>
  <p:notesStyle>
    <a:lvl1pPr marL="0" algn="l" defTabSz="779252" rtl="0" eaLnBrk="1" latinLnBrk="0" hangingPunct="1">
      <a:defRPr sz="1000" kern="1200">
        <a:solidFill>
          <a:schemeClr val="tx1"/>
        </a:solidFill>
        <a:latin typeface="+mn-lt"/>
        <a:ea typeface="+mn-ea"/>
        <a:cs typeface="+mn-cs"/>
      </a:defRPr>
    </a:lvl1pPr>
    <a:lvl2pPr marL="389626" algn="l" defTabSz="779252" rtl="0" eaLnBrk="1" latinLnBrk="0" hangingPunct="1">
      <a:defRPr sz="1000" kern="1200">
        <a:solidFill>
          <a:schemeClr val="tx1"/>
        </a:solidFill>
        <a:latin typeface="+mn-lt"/>
        <a:ea typeface="+mn-ea"/>
        <a:cs typeface="+mn-cs"/>
      </a:defRPr>
    </a:lvl2pPr>
    <a:lvl3pPr marL="779252" algn="l" defTabSz="779252" rtl="0" eaLnBrk="1" latinLnBrk="0" hangingPunct="1">
      <a:defRPr sz="1000" kern="1200">
        <a:solidFill>
          <a:schemeClr val="tx1"/>
        </a:solidFill>
        <a:latin typeface="+mn-lt"/>
        <a:ea typeface="+mn-ea"/>
        <a:cs typeface="+mn-cs"/>
      </a:defRPr>
    </a:lvl3pPr>
    <a:lvl4pPr marL="1168878" algn="l" defTabSz="779252" rtl="0" eaLnBrk="1" latinLnBrk="0" hangingPunct="1">
      <a:defRPr sz="1000" kern="1200">
        <a:solidFill>
          <a:schemeClr val="tx1"/>
        </a:solidFill>
        <a:latin typeface="+mn-lt"/>
        <a:ea typeface="+mn-ea"/>
        <a:cs typeface="+mn-cs"/>
      </a:defRPr>
    </a:lvl4pPr>
    <a:lvl5pPr marL="1558503" algn="l" defTabSz="779252" rtl="0" eaLnBrk="1" latinLnBrk="0" hangingPunct="1">
      <a:defRPr sz="1000" kern="1200">
        <a:solidFill>
          <a:schemeClr val="tx1"/>
        </a:solidFill>
        <a:latin typeface="+mn-lt"/>
        <a:ea typeface="+mn-ea"/>
        <a:cs typeface="+mn-cs"/>
      </a:defRPr>
    </a:lvl5pPr>
    <a:lvl6pPr marL="1948129" algn="l" defTabSz="779252" rtl="0" eaLnBrk="1" latinLnBrk="0" hangingPunct="1">
      <a:defRPr sz="1000" kern="1200">
        <a:solidFill>
          <a:schemeClr val="tx1"/>
        </a:solidFill>
        <a:latin typeface="+mn-lt"/>
        <a:ea typeface="+mn-ea"/>
        <a:cs typeface="+mn-cs"/>
      </a:defRPr>
    </a:lvl6pPr>
    <a:lvl7pPr marL="2337755" algn="l" defTabSz="779252" rtl="0" eaLnBrk="1" latinLnBrk="0" hangingPunct="1">
      <a:defRPr sz="1000" kern="1200">
        <a:solidFill>
          <a:schemeClr val="tx1"/>
        </a:solidFill>
        <a:latin typeface="+mn-lt"/>
        <a:ea typeface="+mn-ea"/>
        <a:cs typeface="+mn-cs"/>
      </a:defRPr>
    </a:lvl7pPr>
    <a:lvl8pPr marL="2727381" algn="l" defTabSz="779252" rtl="0" eaLnBrk="1" latinLnBrk="0" hangingPunct="1">
      <a:defRPr sz="1000" kern="1200">
        <a:solidFill>
          <a:schemeClr val="tx1"/>
        </a:solidFill>
        <a:latin typeface="+mn-lt"/>
        <a:ea typeface="+mn-ea"/>
        <a:cs typeface="+mn-cs"/>
      </a:defRPr>
    </a:lvl8pPr>
    <a:lvl9pPr marL="3117007" algn="l" defTabSz="779252"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de-DE" sz="1800" b="1" dirty="0"/>
              <a:t>Nudge Hitzkopf elegant beruhigen </a:t>
            </a:r>
          </a:p>
          <a:p>
            <a:r>
              <a:rPr lang="de-DE" sz="1800" dirty="0">
                <a:effectLst/>
                <a:latin typeface="Calibri" panose="020F0502020204030204" pitchFamily="34" charset="0"/>
                <a:ea typeface="Times New Roman" panose="02020603050405020304" pitchFamily="18" charset="0"/>
              </a:rPr>
              <a:t>Die Qualität Ihres Lebens steht in direktem Verhältnis zu dem Maß an Ungewissheit, mit dem Sie gut leben können.</a:t>
            </a:r>
          </a:p>
          <a:p>
            <a:r>
              <a:rPr lang="de-DE" sz="1800" b="1" dirty="0">
                <a:latin typeface="Calibri" panose="020F0502020204030204" pitchFamily="34" charset="0"/>
                <a:ea typeface="Calibri" panose="020F0502020204030204" pitchFamily="34" charset="0"/>
              </a:rPr>
              <a:t>Start </a:t>
            </a:r>
            <a:r>
              <a:rPr lang="de-DE" sz="1800" b="1" dirty="0" err="1">
                <a:latin typeface="Calibri" panose="020F0502020204030204" pitchFamily="34" charset="0"/>
                <a:ea typeface="Calibri" panose="020F0502020204030204" pitchFamily="34" charset="0"/>
              </a:rPr>
              <a:t>with</a:t>
            </a:r>
            <a:r>
              <a:rPr lang="de-DE" sz="1800" b="1" dirty="0">
                <a:latin typeface="Calibri" panose="020F0502020204030204" pitchFamily="34" charset="0"/>
                <a:ea typeface="Calibri" panose="020F0502020204030204" pitchFamily="34" charset="0"/>
              </a:rPr>
              <a:t> a </a:t>
            </a:r>
            <a:r>
              <a:rPr lang="de-DE" sz="1800" b="1" dirty="0" err="1">
                <a:latin typeface="Calibri" panose="020F0502020204030204" pitchFamily="34" charset="0"/>
                <a:ea typeface="Calibri" panose="020F0502020204030204" pitchFamily="34" charset="0"/>
              </a:rPr>
              <a:t>Why</a:t>
            </a:r>
            <a:endParaRPr lang="de-DE" sz="1800" b="1" dirty="0">
              <a:latin typeface="Calibri" panose="020F0502020204030204" pitchFamily="34" charset="0"/>
              <a:ea typeface="Calibri" panose="020F0502020204030204" pitchFamily="34" charset="0"/>
            </a:endParaRPr>
          </a:p>
          <a:p>
            <a:r>
              <a:rPr lang="de-DE" sz="1800" dirty="0">
                <a:effectLst/>
                <a:latin typeface="Calibri" panose="020F0502020204030204" pitchFamily="34" charset="0"/>
                <a:ea typeface="Calibri" panose="020F0502020204030204" pitchFamily="34" charset="0"/>
              </a:rPr>
              <a:t>Wer Leistung will, muss Sinn bieten </a:t>
            </a:r>
          </a:p>
          <a:p>
            <a:r>
              <a:rPr lang="de-DE" sz="1800" dirty="0">
                <a:latin typeface="Calibri" panose="020F0502020204030204" pitchFamily="34" charset="0"/>
                <a:ea typeface="Calibri" panose="020F0502020204030204" pitchFamily="34" charset="0"/>
              </a:rPr>
              <a:t>S</a:t>
            </a:r>
            <a:endParaRPr lang="de-DE" sz="1800" dirty="0">
              <a:effectLst/>
              <a:latin typeface="Calibri" panose="020F0502020204030204" pitchFamily="34" charset="0"/>
              <a:ea typeface="Calibri" panose="020F0502020204030204" pitchFamily="34" charset="0"/>
            </a:endParaRPr>
          </a:p>
          <a:p>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80D9ED4F-90B4-4BD8-A817-6A0A9D03637F}" type="slidenum">
              <a:rPr kumimoji="0" lang="ko-KR" altLang="en-US" sz="1200" b="0" i="0" u="none" strike="noStrike" kern="1200" cap="none" spc="0" normalizeH="0" baseline="0" noProof="0" smtClean="0">
                <a:ln>
                  <a:noFill/>
                </a:ln>
                <a:solidFill>
                  <a:prstClr val="black"/>
                </a:solidFill>
                <a:effectLst/>
                <a:uLnTx/>
                <a:uFillTx/>
                <a:latin typeface="맑은 고딕" panose="020F0502020204030204"/>
                <a:ea typeface="맑은 고딕" panose="020B0503020000020004" pitchFamily="34"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1</a:t>
            </a:fld>
            <a:endParaRPr kumimoji="0" lang="ko-KR" altLang="en-US" sz="1200" b="0" i="0" u="none" strike="noStrike" kern="1200" cap="none" spc="0" normalizeH="0" baseline="0" noProof="0">
              <a:ln>
                <a:noFill/>
              </a:ln>
              <a:solidFill>
                <a:prstClr val="black"/>
              </a:solidFill>
              <a:effectLst/>
              <a:uLnTx/>
              <a:uFillTx/>
              <a:latin typeface="맑은 고딕" panose="020F0502020204030204"/>
              <a:ea typeface="맑은 고딕" panose="020B0503020000020004" pitchFamily="34" charset="-127"/>
              <a:cs typeface="+mn-cs"/>
            </a:endParaRPr>
          </a:p>
        </p:txBody>
      </p:sp>
    </p:spTree>
    <p:extLst>
      <p:ext uri="{BB962C8B-B14F-4D97-AF65-F5344CB8AC3E}">
        <p14:creationId xmlns:p14="http://schemas.microsoft.com/office/powerpoint/2010/main" val="2104099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7" name="Rechteck 6"/>
          <p:cNvSpPr/>
          <p:nvPr/>
        </p:nvSpPr>
        <p:spPr>
          <a:xfrm>
            <a:off x="0" y="1"/>
            <a:ext cx="9144000" cy="3649851"/>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350" dirty="0"/>
          </a:p>
        </p:txBody>
      </p:sp>
      <p:sp>
        <p:nvSpPr>
          <p:cNvPr id="2" name="Titel 1"/>
          <p:cNvSpPr>
            <a:spLocks noGrp="1"/>
          </p:cNvSpPr>
          <p:nvPr>
            <p:ph type="ctrTitle"/>
          </p:nvPr>
        </p:nvSpPr>
        <p:spPr>
          <a:xfrm>
            <a:off x="628650" y="1545755"/>
            <a:ext cx="7886700" cy="1790700"/>
          </a:xfrm>
        </p:spPr>
        <p:txBody>
          <a:bodyPr anchor="b">
            <a:normAutofit/>
          </a:bodyPr>
          <a:lstStyle>
            <a:lvl1pPr algn="l">
              <a:defRPr sz="4050">
                <a:solidFill>
                  <a:schemeClr val="bg1"/>
                </a:solidFill>
              </a:defRPr>
            </a:lvl1pPr>
          </a:lstStyle>
          <a:p>
            <a:r>
              <a:rPr lang="de-DE"/>
              <a:t>Mastertitelformat bearbeiten</a:t>
            </a:r>
            <a:endParaRPr lang="de-DE" dirty="0"/>
          </a:p>
        </p:txBody>
      </p:sp>
      <p:sp>
        <p:nvSpPr>
          <p:cNvPr id="3" name="Untertitel 2"/>
          <p:cNvSpPr>
            <a:spLocks noGrp="1"/>
          </p:cNvSpPr>
          <p:nvPr>
            <p:ph type="subTitle" idx="1"/>
          </p:nvPr>
        </p:nvSpPr>
        <p:spPr>
          <a:xfrm>
            <a:off x="628654" y="3832959"/>
            <a:ext cx="5029199" cy="853345"/>
          </a:xfrm>
        </p:spPr>
        <p:txBody>
          <a:bodyPr>
            <a:normAutofit/>
          </a:bodyPr>
          <a:lstStyle>
            <a:lvl1pPr marL="0" indent="0" algn="l">
              <a:lnSpc>
                <a:spcPct val="150000"/>
              </a:lnSpc>
              <a:spcBef>
                <a:spcPts val="450"/>
              </a:spcBef>
              <a:buNone/>
              <a:defRPr sz="2100">
                <a:solidFill>
                  <a:schemeClr val="accent2"/>
                </a:solidFill>
                <a:latin typeface="+mj-lt"/>
              </a:defRPr>
            </a:lvl1pPr>
            <a:lvl2pPr marL="342884"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de-DE"/>
              <a:t>Master-Untertitelformat bearbeiten</a:t>
            </a:r>
            <a:endParaRPr lang="de-DE" dirty="0"/>
          </a:p>
        </p:txBody>
      </p:sp>
      <p:sp>
        <p:nvSpPr>
          <p:cNvPr id="4" name="Datumsplatzhalter 3"/>
          <p:cNvSpPr>
            <a:spLocks noGrp="1"/>
          </p:cNvSpPr>
          <p:nvPr>
            <p:ph type="dt" sz="half" idx="10"/>
          </p:nvPr>
        </p:nvSpPr>
        <p:spPr/>
        <p:txBody>
          <a:bodyPr/>
          <a:lstStyle/>
          <a:p>
            <a:fld id="{8BEEBAAA-29B5-4AF5-BC5F-7E580C29002D}" type="datetimeFigureOut">
              <a:rPr lang="de-DE" smtClean="0"/>
              <a:t>24.11.2021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860EDB8-5305-433F-BE41-D7A86D811DB3}" type="slidenum">
              <a:rPr lang="de-DE" smtClean="0"/>
              <a:t>‹Nr.›</a:t>
            </a:fld>
            <a:endParaRPr lang="de-DE" dirty="0"/>
          </a:p>
        </p:txBody>
      </p:sp>
      <p:sp>
        <p:nvSpPr>
          <p:cNvPr id="8" name="Rechteck 7"/>
          <p:cNvSpPr/>
          <p:nvPr userDrawn="1"/>
        </p:nvSpPr>
        <p:spPr>
          <a:xfrm>
            <a:off x="0" y="1"/>
            <a:ext cx="9144000" cy="36498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350" dirty="0"/>
          </a:p>
        </p:txBody>
      </p:sp>
    </p:spTree>
    <p:extLst>
      <p:ext uri="{BB962C8B-B14F-4D97-AF65-F5344CB8AC3E}">
        <p14:creationId xmlns:p14="http://schemas.microsoft.com/office/powerpoint/2010/main" val="1178772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_Images and Contents Layout">
    <p:bg>
      <p:bgPr>
        <a:solidFill>
          <a:srgbClr val="FFCE29"/>
        </a:solidFill>
        <a:effectLst/>
      </p:bgPr>
    </p:bg>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0" y="-1"/>
            <a:ext cx="9144000" cy="5143501"/>
          </a:xfrm>
          <a:prstGeom prst="rect">
            <a:avLst/>
          </a:prstGeom>
          <a:solidFill>
            <a:schemeClr val="bg1">
              <a:lumMod val="8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
        <p:nvSpPr>
          <p:cNvPr id="10" name="Text Placeholder 9"/>
          <p:cNvSpPr>
            <a:spLocks noGrp="1"/>
          </p:cNvSpPr>
          <p:nvPr>
            <p:ph type="body" sz="quarter" idx="10" hasCustomPrompt="1"/>
          </p:nvPr>
        </p:nvSpPr>
        <p:spPr>
          <a:xfrm>
            <a:off x="0" y="123480"/>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699544"/>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1851565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genda Layout">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93390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asic Layout">
    <p:bg>
      <p:bgPr>
        <a:solidFill>
          <a:schemeClr val="accent1"/>
        </a:solid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80"/>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4"/>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Rectangle 3"/>
          <p:cNvSpPr/>
          <p:nvPr userDrawn="1"/>
        </p:nvSpPr>
        <p:spPr>
          <a:xfrm>
            <a:off x="0" y="4948014"/>
            <a:ext cx="9144000"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sz="1800"/>
          </a:p>
        </p:txBody>
      </p:sp>
      <p:grpSp>
        <p:nvGrpSpPr>
          <p:cNvPr id="6" name="그룹 5">
            <a:extLst>
              <a:ext uri="{FF2B5EF4-FFF2-40B4-BE49-F238E27FC236}">
                <a16:creationId xmlns:a16="http://schemas.microsoft.com/office/drawing/2014/main" id="{3F6939C0-0F9C-4BB0-BE6D-CDFDBD48B8E1}"/>
              </a:ext>
            </a:extLst>
          </p:cNvPr>
          <p:cNvGrpSpPr/>
          <p:nvPr userDrawn="1"/>
        </p:nvGrpSpPr>
        <p:grpSpPr>
          <a:xfrm>
            <a:off x="8001643" y="3940076"/>
            <a:ext cx="1142359" cy="1189066"/>
            <a:chOff x="4572000" y="387072"/>
            <a:chExt cx="4569687" cy="4756528"/>
          </a:xfrm>
        </p:grpSpPr>
        <p:sp>
          <p:nvSpPr>
            <p:cNvPr id="7" name="자유형: 도형 6">
              <a:extLst>
                <a:ext uri="{FF2B5EF4-FFF2-40B4-BE49-F238E27FC236}">
                  <a16:creationId xmlns:a16="http://schemas.microsoft.com/office/drawing/2014/main" id="{D9278269-D816-4377-921A-50AEC083B847}"/>
                </a:ext>
              </a:extLst>
            </p:cNvPr>
            <p:cNvSpPr/>
            <p:nvPr userDrawn="1"/>
          </p:nvSpPr>
          <p:spPr>
            <a:xfrm>
              <a:off x="4572000" y="1408870"/>
              <a:ext cx="4569687" cy="3734730"/>
            </a:xfrm>
            <a:custGeom>
              <a:avLst/>
              <a:gdLst>
                <a:gd name="connsiteX0" fmla="*/ 2611712 w 4569687"/>
                <a:gd name="connsiteY0" fmla="*/ 0 h 3734631"/>
                <a:gd name="connsiteX1" fmla="*/ 2927539 w 4569687"/>
                <a:gd name="connsiteY1" fmla="*/ 0 h 3734631"/>
                <a:gd name="connsiteX2" fmla="*/ 3010471 w 4569687"/>
                <a:gd name="connsiteY2" fmla="*/ 662843 h 3734631"/>
                <a:gd name="connsiteX3" fmla="*/ 3062414 w 4569687"/>
                <a:gd name="connsiteY3" fmla="*/ 672782 h 3734631"/>
                <a:gd name="connsiteX4" fmla="*/ 3375104 w 4569687"/>
                <a:gd name="connsiteY4" fmla="*/ 893768 h 3734631"/>
                <a:gd name="connsiteX5" fmla="*/ 3401966 w 4569687"/>
                <a:gd name="connsiteY5" fmla="*/ 943258 h 3734631"/>
                <a:gd name="connsiteX6" fmla="*/ 3444529 w 4569687"/>
                <a:gd name="connsiteY6" fmla="*/ 938967 h 3734631"/>
                <a:gd name="connsiteX7" fmla="*/ 3941882 w 4569687"/>
                <a:gd name="connsiteY7" fmla="*/ 1268635 h 3734631"/>
                <a:gd name="connsiteX8" fmla="*/ 3950232 w 4569687"/>
                <a:gd name="connsiteY8" fmla="*/ 1295533 h 3734631"/>
                <a:gd name="connsiteX9" fmla="*/ 3968452 w 4569687"/>
                <a:gd name="connsiteY9" fmla="*/ 1289878 h 3734631"/>
                <a:gd name="connsiteX10" fmla="*/ 4041773 w 4569687"/>
                <a:gd name="connsiteY10" fmla="*/ 1282486 h 3734631"/>
                <a:gd name="connsiteX11" fmla="*/ 4398197 w 4569687"/>
                <a:gd name="connsiteY11" fmla="*/ 1572980 h 3734631"/>
                <a:gd name="connsiteX12" fmla="*/ 4401113 w 4569687"/>
                <a:gd name="connsiteY12" fmla="*/ 1601912 h 3734631"/>
                <a:gd name="connsiteX13" fmla="*/ 4509768 w 4569687"/>
                <a:gd name="connsiteY13" fmla="*/ 1612865 h 3734631"/>
                <a:gd name="connsiteX14" fmla="*/ 4569687 w 4569687"/>
                <a:gd name="connsiteY14" fmla="*/ 1630661 h 3734631"/>
                <a:gd name="connsiteX15" fmla="*/ 4569687 w 4569687"/>
                <a:gd name="connsiteY15" fmla="*/ 3685776 h 3734631"/>
                <a:gd name="connsiteX16" fmla="*/ 4479175 w 4569687"/>
                <a:gd name="connsiteY16" fmla="*/ 3694900 h 3734631"/>
                <a:gd name="connsiteX17" fmla="*/ 4083674 w 4569687"/>
                <a:gd name="connsiteY17" fmla="*/ 3574092 h 3734631"/>
                <a:gd name="connsiteX18" fmla="*/ 4051094 w 4569687"/>
                <a:gd name="connsiteY18" fmla="*/ 3547210 h 3734631"/>
                <a:gd name="connsiteX19" fmla="*/ 4009782 w 4569687"/>
                <a:gd name="connsiteY19" fmla="*/ 3581295 h 3734631"/>
                <a:gd name="connsiteX20" fmla="*/ 3782104 w 4569687"/>
                <a:gd name="connsiteY20" fmla="*/ 3650841 h 3734631"/>
                <a:gd name="connsiteX21" fmla="*/ 3494159 w 4569687"/>
                <a:gd name="connsiteY21" fmla="*/ 3531570 h 3734631"/>
                <a:gd name="connsiteX22" fmla="*/ 3452428 w 4569687"/>
                <a:gd name="connsiteY22" fmla="*/ 3480992 h 3734631"/>
                <a:gd name="connsiteX23" fmla="*/ 3441126 w 4569687"/>
                <a:gd name="connsiteY23" fmla="*/ 3501813 h 3734631"/>
                <a:gd name="connsiteX24" fmla="*/ 3103456 w 4569687"/>
                <a:gd name="connsiteY24" fmla="*/ 3681351 h 3734631"/>
                <a:gd name="connsiteX25" fmla="*/ 2815511 w 4569687"/>
                <a:gd name="connsiteY25" fmla="*/ 3562080 h 3734631"/>
                <a:gd name="connsiteX26" fmla="*/ 2772231 w 4569687"/>
                <a:gd name="connsiteY26" fmla="*/ 3509625 h 3734631"/>
                <a:gd name="connsiteX27" fmla="*/ 2697608 w 4569687"/>
                <a:gd name="connsiteY27" fmla="*/ 3571194 h 3734631"/>
                <a:gd name="connsiteX28" fmla="*/ 2162552 w 4569687"/>
                <a:gd name="connsiteY28" fmla="*/ 3734631 h 3734631"/>
                <a:gd name="connsiteX29" fmla="*/ 1369010 w 4569687"/>
                <a:gd name="connsiteY29" fmla="*/ 3312708 h 3734631"/>
                <a:gd name="connsiteX30" fmla="*/ 1363923 w 4569687"/>
                <a:gd name="connsiteY30" fmla="*/ 3304336 h 3734631"/>
                <a:gd name="connsiteX31" fmla="*/ 1334207 w 4569687"/>
                <a:gd name="connsiteY31" fmla="*/ 3340352 h 3734631"/>
                <a:gd name="connsiteX32" fmla="*/ 1046262 w 4569687"/>
                <a:gd name="connsiteY32" fmla="*/ 3459623 h 3734631"/>
                <a:gd name="connsiteX33" fmla="*/ 647319 w 4569687"/>
                <a:gd name="connsiteY33" fmla="*/ 3134475 h 3734631"/>
                <a:gd name="connsiteX34" fmla="*/ 642925 w 4569687"/>
                <a:gd name="connsiteY34" fmla="*/ 3090891 h 3734631"/>
                <a:gd name="connsiteX35" fmla="*/ 634894 w 4569687"/>
                <a:gd name="connsiteY35" fmla="*/ 3098188 h 3734631"/>
                <a:gd name="connsiteX36" fmla="*/ 407216 w 4569687"/>
                <a:gd name="connsiteY36" fmla="*/ 3167734 h 3734631"/>
                <a:gd name="connsiteX37" fmla="*/ 0 w 4569687"/>
                <a:gd name="connsiteY37" fmla="*/ 2760518 h 3734631"/>
                <a:gd name="connsiteX38" fmla="*/ 407216 w 4569687"/>
                <a:gd name="connsiteY38" fmla="*/ 2353302 h 3734631"/>
                <a:gd name="connsiteX39" fmla="*/ 489284 w 4569687"/>
                <a:gd name="connsiteY39" fmla="*/ 2361575 h 3734631"/>
                <a:gd name="connsiteX40" fmla="*/ 508084 w 4569687"/>
                <a:gd name="connsiteY40" fmla="*/ 2367411 h 3734631"/>
                <a:gd name="connsiteX41" fmla="*/ 503849 w 4569687"/>
                <a:gd name="connsiteY41" fmla="*/ 2325400 h 3734631"/>
                <a:gd name="connsiteX42" fmla="*/ 1121688 w 4569687"/>
                <a:gd name="connsiteY42" fmla="*/ 1707561 h 3734631"/>
                <a:gd name="connsiteX43" fmla="*/ 1246204 w 4569687"/>
                <a:gd name="connsiteY43" fmla="*/ 1720113 h 3734631"/>
                <a:gd name="connsiteX44" fmla="*/ 1284356 w 4569687"/>
                <a:gd name="connsiteY44" fmla="*/ 1731957 h 3734631"/>
                <a:gd name="connsiteX45" fmla="*/ 1305976 w 4569687"/>
                <a:gd name="connsiteY45" fmla="*/ 1705754 h 3734631"/>
                <a:gd name="connsiteX46" fmla="*/ 1742854 w 4569687"/>
                <a:gd name="connsiteY46" fmla="*/ 1524793 h 3734631"/>
                <a:gd name="connsiteX47" fmla="*/ 1760288 w 4569687"/>
                <a:gd name="connsiteY47" fmla="*/ 1526551 h 3734631"/>
                <a:gd name="connsiteX48" fmla="*/ 1748032 w 4569687"/>
                <a:gd name="connsiteY48" fmla="*/ 1487068 h 3734631"/>
                <a:gd name="connsiteX49" fmla="*/ 1742854 w 4569687"/>
                <a:gd name="connsiteY49" fmla="*/ 1435701 h 3734631"/>
                <a:gd name="connsiteX50" fmla="*/ 1946367 w 4569687"/>
                <a:gd name="connsiteY50" fmla="*/ 1185999 h 3734631"/>
                <a:gd name="connsiteX51" fmla="*/ 1956892 w 4569687"/>
                <a:gd name="connsiteY51" fmla="*/ 1184938 h 3734631"/>
                <a:gd name="connsiteX52" fmla="*/ 1963928 w 4569687"/>
                <a:gd name="connsiteY52" fmla="*/ 1115143 h 3734631"/>
                <a:gd name="connsiteX53" fmla="*/ 2450363 w 4569687"/>
                <a:gd name="connsiteY53" fmla="*/ 718687 h 3734631"/>
                <a:gd name="connsiteX54" fmla="*/ 2520904 w 4569687"/>
                <a:gd name="connsiteY54" fmla="*/ 725798 h 3734631"/>
                <a:gd name="connsiteX0" fmla="*/ 2611712 w 4569687"/>
                <a:gd name="connsiteY0" fmla="*/ 0 h 3734631"/>
                <a:gd name="connsiteX1" fmla="*/ 2927539 w 4569687"/>
                <a:gd name="connsiteY1" fmla="*/ 0 h 3734631"/>
                <a:gd name="connsiteX2" fmla="*/ 3010471 w 4569687"/>
                <a:gd name="connsiteY2" fmla="*/ 662843 h 3734631"/>
                <a:gd name="connsiteX3" fmla="*/ 3062414 w 4569687"/>
                <a:gd name="connsiteY3" fmla="*/ 672782 h 3734631"/>
                <a:gd name="connsiteX4" fmla="*/ 3375104 w 4569687"/>
                <a:gd name="connsiteY4" fmla="*/ 893768 h 3734631"/>
                <a:gd name="connsiteX5" fmla="*/ 3401966 w 4569687"/>
                <a:gd name="connsiteY5" fmla="*/ 943258 h 3734631"/>
                <a:gd name="connsiteX6" fmla="*/ 3444529 w 4569687"/>
                <a:gd name="connsiteY6" fmla="*/ 938967 h 3734631"/>
                <a:gd name="connsiteX7" fmla="*/ 3941882 w 4569687"/>
                <a:gd name="connsiteY7" fmla="*/ 1268635 h 3734631"/>
                <a:gd name="connsiteX8" fmla="*/ 3950232 w 4569687"/>
                <a:gd name="connsiteY8" fmla="*/ 1295533 h 3734631"/>
                <a:gd name="connsiteX9" fmla="*/ 3968452 w 4569687"/>
                <a:gd name="connsiteY9" fmla="*/ 1289878 h 3734631"/>
                <a:gd name="connsiteX10" fmla="*/ 4041773 w 4569687"/>
                <a:gd name="connsiteY10" fmla="*/ 1282486 h 3734631"/>
                <a:gd name="connsiteX11" fmla="*/ 4398197 w 4569687"/>
                <a:gd name="connsiteY11" fmla="*/ 1572980 h 3734631"/>
                <a:gd name="connsiteX12" fmla="*/ 4401113 w 4569687"/>
                <a:gd name="connsiteY12" fmla="*/ 1601912 h 3734631"/>
                <a:gd name="connsiteX13" fmla="*/ 4509768 w 4569687"/>
                <a:gd name="connsiteY13" fmla="*/ 1612865 h 3734631"/>
                <a:gd name="connsiteX14" fmla="*/ 4569687 w 4569687"/>
                <a:gd name="connsiteY14" fmla="*/ 1630661 h 3734631"/>
                <a:gd name="connsiteX15" fmla="*/ 4569687 w 4569687"/>
                <a:gd name="connsiteY15" fmla="*/ 3685776 h 3734631"/>
                <a:gd name="connsiteX16" fmla="*/ 4479175 w 4569687"/>
                <a:gd name="connsiteY16" fmla="*/ 3694900 h 3734631"/>
                <a:gd name="connsiteX17" fmla="*/ 4083674 w 4569687"/>
                <a:gd name="connsiteY17" fmla="*/ 3574092 h 3734631"/>
                <a:gd name="connsiteX18" fmla="*/ 4051094 w 4569687"/>
                <a:gd name="connsiteY18" fmla="*/ 3547210 h 3734631"/>
                <a:gd name="connsiteX19" fmla="*/ 4009782 w 4569687"/>
                <a:gd name="connsiteY19" fmla="*/ 3581295 h 3734631"/>
                <a:gd name="connsiteX20" fmla="*/ 3782104 w 4569687"/>
                <a:gd name="connsiteY20" fmla="*/ 3650841 h 3734631"/>
                <a:gd name="connsiteX21" fmla="*/ 3494159 w 4569687"/>
                <a:gd name="connsiteY21" fmla="*/ 3531570 h 3734631"/>
                <a:gd name="connsiteX22" fmla="*/ 3452428 w 4569687"/>
                <a:gd name="connsiteY22" fmla="*/ 3480992 h 3734631"/>
                <a:gd name="connsiteX23" fmla="*/ 3441126 w 4569687"/>
                <a:gd name="connsiteY23" fmla="*/ 3501813 h 3734631"/>
                <a:gd name="connsiteX24" fmla="*/ 3103456 w 4569687"/>
                <a:gd name="connsiteY24" fmla="*/ 3681351 h 3734631"/>
                <a:gd name="connsiteX25" fmla="*/ 2815511 w 4569687"/>
                <a:gd name="connsiteY25" fmla="*/ 3562080 h 3734631"/>
                <a:gd name="connsiteX26" fmla="*/ 2772231 w 4569687"/>
                <a:gd name="connsiteY26" fmla="*/ 3509625 h 3734631"/>
                <a:gd name="connsiteX27" fmla="*/ 2697608 w 4569687"/>
                <a:gd name="connsiteY27" fmla="*/ 3571194 h 3734631"/>
                <a:gd name="connsiteX28" fmla="*/ 2162552 w 4569687"/>
                <a:gd name="connsiteY28" fmla="*/ 3734631 h 3734631"/>
                <a:gd name="connsiteX29" fmla="*/ 1369010 w 4569687"/>
                <a:gd name="connsiteY29" fmla="*/ 3312708 h 3734631"/>
                <a:gd name="connsiteX30" fmla="*/ 1334207 w 4569687"/>
                <a:gd name="connsiteY30" fmla="*/ 3340352 h 3734631"/>
                <a:gd name="connsiteX31" fmla="*/ 1046262 w 4569687"/>
                <a:gd name="connsiteY31" fmla="*/ 3459623 h 3734631"/>
                <a:gd name="connsiteX32" fmla="*/ 647319 w 4569687"/>
                <a:gd name="connsiteY32" fmla="*/ 3134475 h 3734631"/>
                <a:gd name="connsiteX33" fmla="*/ 642925 w 4569687"/>
                <a:gd name="connsiteY33" fmla="*/ 3090891 h 3734631"/>
                <a:gd name="connsiteX34" fmla="*/ 634894 w 4569687"/>
                <a:gd name="connsiteY34" fmla="*/ 3098188 h 3734631"/>
                <a:gd name="connsiteX35" fmla="*/ 407216 w 4569687"/>
                <a:gd name="connsiteY35" fmla="*/ 3167734 h 3734631"/>
                <a:gd name="connsiteX36" fmla="*/ 0 w 4569687"/>
                <a:gd name="connsiteY36" fmla="*/ 2760518 h 3734631"/>
                <a:gd name="connsiteX37" fmla="*/ 407216 w 4569687"/>
                <a:gd name="connsiteY37" fmla="*/ 2353302 h 3734631"/>
                <a:gd name="connsiteX38" fmla="*/ 489284 w 4569687"/>
                <a:gd name="connsiteY38" fmla="*/ 2361575 h 3734631"/>
                <a:gd name="connsiteX39" fmla="*/ 508084 w 4569687"/>
                <a:gd name="connsiteY39" fmla="*/ 2367411 h 3734631"/>
                <a:gd name="connsiteX40" fmla="*/ 503849 w 4569687"/>
                <a:gd name="connsiteY40" fmla="*/ 2325400 h 3734631"/>
                <a:gd name="connsiteX41" fmla="*/ 1121688 w 4569687"/>
                <a:gd name="connsiteY41" fmla="*/ 1707561 h 3734631"/>
                <a:gd name="connsiteX42" fmla="*/ 1246204 w 4569687"/>
                <a:gd name="connsiteY42" fmla="*/ 1720113 h 3734631"/>
                <a:gd name="connsiteX43" fmla="*/ 1284356 w 4569687"/>
                <a:gd name="connsiteY43" fmla="*/ 1731957 h 3734631"/>
                <a:gd name="connsiteX44" fmla="*/ 1305976 w 4569687"/>
                <a:gd name="connsiteY44" fmla="*/ 1705754 h 3734631"/>
                <a:gd name="connsiteX45" fmla="*/ 1742854 w 4569687"/>
                <a:gd name="connsiteY45" fmla="*/ 1524793 h 3734631"/>
                <a:gd name="connsiteX46" fmla="*/ 1760288 w 4569687"/>
                <a:gd name="connsiteY46" fmla="*/ 1526551 h 3734631"/>
                <a:gd name="connsiteX47" fmla="*/ 1748032 w 4569687"/>
                <a:gd name="connsiteY47" fmla="*/ 1487068 h 3734631"/>
                <a:gd name="connsiteX48" fmla="*/ 1742854 w 4569687"/>
                <a:gd name="connsiteY48" fmla="*/ 1435701 h 3734631"/>
                <a:gd name="connsiteX49" fmla="*/ 1946367 w 4569687"/>
                <a:gd name="connsiteY49" fmla="*/ 1185999 h 3734631"/>
                <a:gd name="connsiteX50" fmla="*/ 1956892 w 4569687"/>
                <a:gd name="connsiteY50" fmla="*/ 1184938 h 3734631"/>
                <a:gd name="connsiteX51" fmla="*/ 1963928 w 4569687"/>
                <a:gd name="connsiteY51" fmla="*/ 1115143 h 3734631"/>
                <a:gd name="connsiteX52" fmla="*/ 2450363 w 4569687"/>
                <a:gd name="connsiteY52" fmla="*/ 718687 h 3734631"/>
                <a:gd name="connsiteX53" fmla="*/ 2520904 w 4569687"/>
                <a:gd name="connsiteY53" fmla="*/ 725798 h 3734631"/>
                <a:gd name="connsiteX54" fmla="*/ 2611712 w 4569687"/>
                <a:gd name="connsiteY54" fmla="*/ 0 h 3734631"/>
                <a:gd name="connsiteX0" fmla="*/ 2611712 w 4569687"/>
                <a:gd name="connsiteY0" fmla="*/ 0 h 3743131"/>
                <a:gd name="connsiteX1" fmla="*/ 2927539 w 4569687"/>
                <a:gd name="connsiteY1" fmla="*/ 0 h 3743131"/>
                <a:gd name="connsiteX2" fmla="*/ 3010471 w 4569687"/>
                <a:gd name="connsiteY2" fmla="*/ 662843 h 3743131"/>
                <a:gd name="connsiteX3" fmla="*/ 3062414 w 4569687"/>
                <a:gd name="connsiteY3" fmla="*/ 672782 h 3743131"/>
                <a:gd name="connsiteX4" fmla="*/ 3375104 w 4569687"/>
                <a:gd name="connsiteY4" fmla="*/ 893768 h 3743131"/>
                <a:gd name="connsiteX5" fmla="*/ 3401966 w 4569687"/>
                <a:gd name="connsiteY5" fmla="*/ 943258 h 3743131"/>
                <a:gd name="connsiteX6" fmla="*/ 3444529 w 4569687"/>
                <a:gd name="connsiteY6" fmla="*/ 938967 h 3743131"/>
                <a:gd name="connsiteX7" fmla="*/ 3941882 w 4569687"/>
                <a:gd name="connsiteY7" fmla="*/ 1268635 h 3743131"/>
                <a:gd name="connsiteX8" fmla="*/ 3950232 w 4569687"/>
                <a:gd name="connsiteY8" fmla="*/ 1295533 h 3743131"/>
                <a:gd name="connsiteX9" fmla="*/ 3968452 w 4569687"/>
                <a:gd name="connsiteY9" fmla="*/ 1289878 h 3743131"/>
                <a:gd name="connsiteX10" fmla="*/ 4041773 w 4569687"/>
                <a:gd name="connsiteY10" fmla="*/ 1282486 h 3743131"/>
                <a:gd name="connsiteX11" fmla="*/ 4398197 w 4569687"/>
                <a:gd name="connsiteY11" fmla="*/ 1572980 h 3743131"/>
                <a:gd name="connsiteX12" fmla="*/ 4401113 w 4569687"/>
                <a:gd name="connsiteY12" fmla="*/ 1601912 h 3743131"/>
                <a:gd name="connsiteX13" fmla="*/ 4509768 w 4569687"/>
                <a:gd name="connsiteY13" fmla="*/ 1612865 h 3743131"/>
                <a:gd name="connsiteX14" fmla="*/ 4569687 w 4569687"/>
                <a:gd name="connsiteY14" fmla="*/ 1630661 h 3743131"/>
                <a:gd name="connsiteX15" fmla="*/ 4569687 w 4569687"/>
                <a:gd name="connsiteY15" fmla="*/ 3685776 h 3743131"/>
                <a:gd name="connsiteX16" fmla="*/ 4479175 w 4569687"/>
                <a:gd name="connsiteY16" fmla="*/ 3694900 h 3743131"/>
                <a:gd name="connsiteX17" fmla="*/ 4083674 w 4569687"/>
                <a:gd name="connsiteY17" fmla="*/ 3574092 h 3743131"/>
                <a:gd name="connsiteX18" fmla="*/ 4051094 w 4569687"/>
                <a:gd name="connsiteY18" fmla="*/ 3547210 h 3743131"/>
                <a:gd name="connsiteX19" fmla="*/ 4009782 w 4569687"/>
                <a:gd name="connsiteY19" fmla="*/ 3581295 h 3743131"/>
                <a:gd name="connsiteX20" fmla="*/ 3782104 w 4569687"/>
                <a:gd name="connsiteY20" fmla="*/ 3650841 h 3743131"/>
                <a:gd name="connsiteX21" fmla="*/ 3494159 w 4569687"/>
                <a:gd name="connsiteY21" fmla="*/ 3531570 h 3743131"/>
                <a:gd name="connsiteX22" fmla="*/ 3452428 w 4569687"/>
                <a:gd name="connsiteY22" fmla="*/ 3480992 h 3743131"/>
                <a:gd name="connsiteX23" fmla="*/ 3441126 w 4569687"/>
                <a:gd name="connsiteY23" fmla="*/ 3501813 h 3743131"/>
                <a:gd name="connsiteX24" fmla="*/ 3103456 w 4569687"/>
                <a:gd name="connsiteY24" fmla="*/ 3681351 h 3743131"/>
                <a:gd name="connsiteX25" fmla="*/ 2815511 w 4569687"/>
                <a:gd name="connsiteY25" fmla="*/ 3562080 h 3743131"/>
                <a:gd name="connsiteX26" fmla="*/ 2772231 w 4569687"/>
                <a:gd name="connsiteY26" fmla="*/ 3509625 h 3743131"/>
                <a:gd name="connsiteX27" fmla="*/ 2697608 w 4569687"/>
                <a:gd name="connsiteY27" fmla="*/ 3571194 h 3743131"/>
                <a:gd name="connsiteX28" fmla="*/ 2162552 w 4569687"/>
                <a:gd name="connsiteY28" fmla="*/ 3734631 h 3743131"/>
                <a:gd name="connsiteX29" fmla="*/ 1334207 w 4569687"/>
                <a:gd name="connsiteY29" fmla="*/ 3340352 h 3743131"/>
                <a:gd name="connsiteX30" fmla="*/ 1046262 w 4569687"/>
                <a:gd name="connsiteY30" fmla="*/ 3459623 h 3743131"/>
                <a:gd name="connsiteX31" fmla="*/ 647319 w 4569687"/>
                <a:gd name="connsiteY31" fmla="*/ 3134475 h 3743131"/>
                <a:gd name="connsiteX32" fmla="*/ 642925 w 4569687"/>
                <a:gd name="connsiteY32" fmla="*/ 3090891 h 3743131"/>
                <a:gd name="connsiteX33" fmla="*/ 634894 w 4569687"/>
                <a:gd name="connsiteY33" fmla="*/ 3098188 h 3743131"/>
                <a:gd name="connsiteX34" fmla="*/ 407216 w 4569687"/>
                <a:gd name="connsiteY34" fmla="*/ 3167734 h 3743131"/>
                <a:gd name="connsiteX35" fmla="*/ 0 w 4569687"/>
                <a:gd name="connsiteY35" fmla="*/ 2760518 h 3743131"/>
                <a:gd name="connsiteX36" fmla="*/ 407216 w 4569687"/>
                <a:gd name="connsiteY36" fmla="*/ 2353302 h 3743131"/>
                <a:gd name="connsiteX37" fmla="*/ 489284 w 4569687"/>
                <a:gd name="connsiteY37" fmla="*/ 2361575 h 3743131"/>
                <a:gd name="connsiteX38" fmla="*/ 508084 w 4569687"/>
                <a:gd name="connsiteY38" fmla="*/ 2367411 h 3743131"/>
                <a:gd name="connsiteX39" fmla="*/ 503849 w 4569687"/>
                <a:gd name="connsiteY39" fmla="*/ 2325400 h 3743131"/>
                <a:gd name="connsiteX40" fmla="*/ 1121688 w 4569687"/>
                <a:gd name="connsiteY40" fmla="*/ 1707561 h 3743131"/>
                <a:gd name="connsiteX41" fmla="*/ 1246204 w 4569687"/>
                <a:gd name="connsiteY41" fmla="*/ 1720113 h 3743131"/>
                <a:gd name="connsiteX42" fmla="*/ 1284356 w 4569687"/>
                <a:gd name="connsiteY42" fmla="*/ 1731957 h 3743131"/>
                <a:gd name="connsiteX43" fmla="*/ 1305976 w 4569687"/>
                <a:gd name="connsiteY43" fmla="*/ 1705754 h 3743131"/>
                <a:gd name="connsiteX44" fmla="*/ 1742854 w 4569687"/>
                <a:gd name="connsiteY44" fmla="*/ 1524793 h 3743131"/>
                <a:gd name="connsiteX45" fmla="*/ 1760288 w 4569687"/>
                <a:gd name="connsiteY45" fmla="*/ 1526551 h 3743131"/>
                <a:gd name="connsiteX46" fmla="*/ 1748032 w 4569687"/>
                <a:gd name="connsiteY46" fmla="*/ 1487068 h 3743131"/>
                <a:gd name="connsiteX47" fmla="*/ 1742854 w 4569687"/>
                <a:gd name="connsiteY47" fmla="*/ 1435701 h 3743131"/>
                <a:gd name="connsiteX48" fmla="*/ 1946367 w 4569687"/>
                <a:gd name="connsiteY48" fmla="*/ 1185999 h 3743131"/>
                <a:gd name="connsiteX49" fmla="*/ 1956892 w 4569687"/>
                <a:gd name="connsiteY49" fmla="*/ 1184938 h 3743131"/>
                <a:gd name="connsiteX50" fmla="*/ 1963928 w 4569687"/>
                <a:gd name="connsiteY50" fmla="*/ 1115143 h 3743131"/>
                <a:gd name="connsiteX51" fmla="*/ 2450363 w 4569687"/>
                <a:gd name="connsiteY51" fmla="*/ 718687 h 3743131"/>
                <a:gd name="connsiteX52" fmla="*/ 2520904 w 4569687"/>
                <a:gd name="connsiteY52" fmla="*/ 725798 h 3743131"/>
                <a:gd name="connsiteX53" fmla="*/ 2611712 w 4569687"/>
                <a:gd name="connsiteY53" fmla="*/ 0 h 3743131"/>
                <a:gd name="connsiteX0" fmla="*/ 2611712 w 4569687"/>
                <a:gd name="connsiteY0" fmla="*/ 0 h 3741630"/>
                <a:gd name="connsiteX1" fmla="*/ 2927539 w 4569687"/>
                <a:gd name="connsiteY1" fmla="*/ 0 h 3741630"/>
                <a:gd name="connsiteX2" fmla="*/ 3010471 w 4569687"/>
                <a:gd name="connsiteY2" fmla="*/ 662843 h 3741630"/>
                <a:gd name="connsiteX3" fmla="*/ 3062414 w 4569687"/>
                <a:gd name="connsiteY3" fmla="*/ 672782 h 3741630"/>
                <a:gd name="connsiteX4" fmla="*/ 3375104 w 4569687"/>
                <a:gd name="connsiteY4" fmla="*/ 893768 h 3741630"/>
                <a:gd name="connsiteX5" fmla="*/ 3401966 w 4569687"/>
                <a:gd name="connsiteY5" fmla="*/ 943258 h 3741630"/>
                <a:gd name="connsiteX6" fmla="*/ 3444529 w 4569687"/>
                <a:gd name="connsiteY6" fmla="*/ 938967 h 3741630"/>
                <a:gd name="connsiteX7" fmla="*/ 3941882 w 4569687"/>
                <a:gd name="connsiteY7" fmla="*/ 1268635 h 3741630"/>
                <a:gd name="connsiteX8" fmla="*/ 3950232 w 4569687"/>
                <a:gd name="connsiteY8" fmla="*/ 1295533 h 3741630"/>
                <a:gd name="connsiteX9" fmla="*/ 3968452 w 4569687"/>
                <a:gd name="connsiteY9" fmla="*/ 1289878 h 3741630"/>
                <a:gd name="connsiteX10" fmla="*/ 4041773 w 4569687"/>
                <a:gd name="connsiteY10" fmla="*/ 1282486 h 3741630"/>
                <a:gd name="connsiteX11" fmla="*/ 4398197 w 4569687"/>
                <a:gd name="connsiteY11" fmla="*/ 1572980 h 3741630"/>
                <a:gd name="connsiteX12" fmla="*/ 4401113 w 4569687"/>
                <a:gd name="connsiteY12" fmla="*/ 1601912 h 3741630"/>
                <a:gd name="connsiteX13" fmla="*/ 4509768 w 4569687"/>
                <a:gd name="connsiteY13" fmla="*/ 1612865 h 3741630"/>
                <a:gd name="connsiteX14" fmla="*/ 4569687 w 4569687"/>
                <a:gd name="connsiteY14" fmla="*/ 1630661 h 3741630"/>
                <a:gd name="connsiteX15" fmla="*/ 4569687 w 4569687"/>
                <a:gd name="connsiteY15" fmla="*/ 3685776 h 3741630"/>
                <a:gd name="connsiteX16" fmla="*/ 4479175 w 4569687"/>
                <a:gd name="connsiteY16" fmla="*/ 3694900 h 3741630"/>
                <a:gd name="connsiteX17" fmla="*/ 4083674 w 4569687"/>
                <a:gd name="connsiteY17" fmla="*/ 3574092 h 3741630"/>
                <a:gd name="connsiteX18" fmla="*/ 4051094 w 4569687"/>
                <a:gd name="connsiteY18" fmla="*/ 3547210 h 3741630"/>
                <a:gd name="connsiteX19" fmla="*/ 4009782 w 4569687"/>
                <a:gd name="connsiteY19" fmla="*/ 3581295 h 3741630"/>
                <a:gd name="connsiteX20" fmla="*/ 3782104 w 4569687"/>
                <a:gd name="connsiteY20" fmla="*/ 3650841 h 3741630"/>
                <a:gd name="connsiteX21" fmla="*/ 3494159 w 4569687"/>
                <a:gd name="connsiteY21" fmla="*/ 3531570 h 3741630"/>
                <a:gd name="connsiteX22" fmla="*/ 3452428 w 4569687"/>
                <a:gd name="connsiteY22" fmla="*/ 3480992 h 3741630"/>
                <a:gd name="connsiteX23" fmla="*/ 3441126 w 4569687"/>
                <a:gd name="connsiteY23" fmla="*/ 3501813 h 3741630"/>
                <a:gd name="connsiteX24" fmla="*/ 3103456 w 4569687"/>
                <a:gd name="connsiteY24" fmla="*/ 3681351 h 3741630"/>
                <a:gd name="connsiteX25" fmla="*/ 2815511 w 4569687"/>
                <a:gd name="connsiteY25" fmla="*/ 3562080 h 3741630"/>
                <a:gd name="connsiteX26" fmla="*/ 2772231 w 4569687"/>
                <a:gd name="connsiteY26" fmla="*/ 3509625 h 3741630"/>
                <a:gd name="connsiteX27" fmla="*/ 2697608 w 4569687"/>
                <a:gd name="connsiteY27" fmla="*/ 3571194 h 3741630"/>
                <a:gd name="connsiteX28" fmla="*/ 2162552 w 4569687"/>
                <a:gd name="connsiteY28" fmla="*/ 3734631 h 3741630"/>
                <a:gd name="connsiteX29" fmla="*/ 1390478 w 4569687"/>
                <a:gd name="connsiteY29" fmla="*/ 3368488 h 3741630"/>
                <a:gd name="connsiteX30" fmla="*/ 1046262 w 4569687"/>
                <a:gd name="connsiteY30" fmla="*/ 3459623 h 3741630"/>
                <a:gd name="connsiteX31" fmla="*/ 647319 w 4569687"/>
                <a:gd name="connsiteY31" fmla="*/ 3134475 h 3741630"/>
                <a:gd name="connsiteX32" fmla="*/ 642925 w 4569687"/>
                <a:gd name="connsiteY32" fmla="*/ 3090891 h 3741630"/>
                <a:gd name="connsiteX33" fmla="*/ 634894 w 4569687"/>
                <a:gd name="connsiteY33" fmla="*/ 3098188 h 3741630"/>
                <a:gd name="connsiteX34" fmla="*/ 407216 w 4569687"/>
                <a:gd name="connsiteY34" fmla="*/ 3167734 h 3741630"/>
                <a:gd name="connsiteX35" fmla="*/ 0 w 4569687"/>
                <a:gd name="connsiteY35" fmla="*/ 2760518 h 3741630"/>
                <a:gd name="connsiteX36" fmla="*/ 407216 w 4569687"/>
                <a:gd name="connsiteY36" fmla="*/ 2353302 h 3741630"/>
                <a:gd name="connsiteX37" fmla="*/ 489284 w 4569687"/>
                <a:gd name="connsiteY37" fmla="*/ 2361575 h 3741630"/>
                <a:gd name="connsiteX38" fmla="*/ 508084 w 4569687"/>
                <a:gd name="connsiteY38" fmla="*/ 2367411 h 3741630"/>
                <a:gd name="connsiteX39" fmla="*/ 503849 w 4569687"/>
                <a:gd name="connsiteY39" fmla="*/ 2325400 h 3741630"/>
                <a:gd name="connsiteX40" fmla="*/ 1121688 w 4569687"/>
                <a:gd name="connsiteY40" fmla="*/ 1707561 h 3741630"/>
                <a:gd name="connsiteX41" fmla="*/ 1246204 w 4569687"/>
                <a:gd name="connsiteY41" fmla="*/ 1720113 h 3741630"/>
                <a:gd name="connsiteX42" fmla="*/ 1284356 w 4569687"/>
                <a:gd name="connsiteY42" fmla="*/ 1731957 h 3741630"/>
                <a:gd name="connsiteX43" fmla="*/ 1305976 w 4569687"/>
                <a:gd name="connsiteY43" fmla="*/ 1705754 h 3741630"/>
                <a:gd name="connsiteX44" fmla="*/ 1742854 w 4569687"/>
                <a:gd name="connsiteY44" fmla="*/ 1524793 h 3741630"/>
                <a:gd name="connsiteX45" fmla="*/ 1760288 w 4569687"/>
                <a:gd name="connsiteY45" fmla="*/ 1526551 h 3741630"/>
                <a:gd name="connsiteX46" fmla="*/ 1748032 w 4569687"/>
                <a:gd name="connsiteY46" fmla="*/ 1487068 h 3741630"/>
                <a:gd name="connsiteX47" fmla="*/ 1742854 w 4569687"/>
                <a:gd name="connsiteY47" fmla="*/ 1435701 h 3741630"/>
                <a:gd name="connsiteX48" fmla="*/ 1946367 w 4569687"/>
                <a:gd name="connsiteY48" fmla="*/ 1185999 h 3741630"/>
                <a:gd name="connsiteX49" fmla="*/ 1956892 w 4569687"/>
                <a:gd name="connsiteY49" fmla="*/ 1184938 h 3741630"/>
                <a:gd name="connsiteX50" fmla="*/ 1963928 w 4569687"/>
                <a:gd name="connsiteY50" fmla="*/ 1115143 h 3741630"/>
                <a:gd name="connsiteX51" fmla="*/ 2450363 w 4569687"/>
                <a:gd name="connsiteY51" fmla="*/ 718687 h 3741630"/>
                <a:gd name="connsiteX52" fmla="*/ 2520904 w 4569687"/>
                <a:gd name="connsiteY52" fmla="*/ 725798 h 3741630"/>
                <a:gd name="connsiteX53" fmla="*/ 2611712 w 4569687"/>
                <a:gd name="connsiteY53" fmla="*/ 0 h 3741630"/>
                <a:gd name="connsiteX0" fmla="*/ 2611712 w 4569687"/>
                <a:gd name="connsiteY0" fmla="*/ 0 h 3734730"/>
                <a:gd name="connsiteX1" fmla="*/ 2927539 w 4569687"/>
                <a:gd name="connsiteY1" fmla="*/ 0 h 3734730"/>
                <a:gd name="connsiteX2" fmla="*/ 3010471 w 4569687"/>
                <a:gd name="connsiteY2" fmla="*/ 662843 h 3734730"/>
                <a:gd name="connsiteX3" fmla="*/ 3062414 w 4569687"/>
                <a:gd name="connsiteY3" fmla="*/ 672782 h 3734730"/>
                <a:gd name="connsiteX4" fmla="*/ 3375104 w 4569687"/>
                <a:gd name="connsiteY4" fmla="*/ 893768 h 3734730"/>
                <a:gd name="connsiteX5" fmla="*/ 3401966 w 4569687"/>
                <a:gd name="connsiteY5" fmla="*/ 943258 h 3734730"/>
                <a:gd name="connsiteX6" fmla="*/ 3444529 w 4569687"/>
                <a:gd name="connsiteY6" fmla="*/ 938967 h 3734730"/>
                <a:gd name="connsiteX7" fmla="*/ 3941882 w 4569687"/>
                <a:gd name="connsiteY7" fmla="*/ 1268635 h 3734730"/>
                <a:gd name="connsiteX8" fmla="*/ 3950232 w 4569687"/>
                <a:gd name="connsiteY8" fmla="*/ 1295533 h 3734730"/>
                <a:gd name="connsiteX9" fmla="*/ 3968452 w 4569687"/>
                <a:gd name="connsiteY9" fmla="*/ 1289878 h 3734730"/>
                <a:gd name="connsiteX10" fmla="*/ 4041773 w 4569687"/>
                <a:gd name="connsiteY10" fmla="*/ 1282486 h 3734730"/>
                <a:gd name="connsiteX11" fmla="*/ 4398197 w 4569687"/>
                <a:gd name="connsiteY11" fmla="*/ 1572980 h 3734730"/>
                <a:gd name="connsiteX12" fmla="*/ 4401113 w 4569687"/>
                <a:gd name="connsiteY12" fmla="*/ 1601912 h 3734730"/>
                <a:gd name="connsiteX13" fmla="*/ 4509768 w 4569687"/>
                <a:gd name="connsiteY13" fmla="*/ 1612865 h 3734730"/>
                <a:gd name="connsiteX14" fmla="*/ 4569687 w 4569687"/>
                <a:gd name="connsiteY14" fmla="*/ 1630661 h 3734730"/>
                <a:gd name="connsiteX15" fmla="*/ 4569687 w 4569687"/>
                <a:gd name="connsiteY15" fmla="*/ 3685776 h 3734730"/>
                <a:gd name="connsiteX16" fmla="*/ 4479175 w 4569687"/>
                <a:gd name="connsiteY16" fmla="*/ 3694900 h 3734730"/>
                <a:gd name="connsiteX17" fmla="*/ 4083674 w 4569687"/>
                <a:gd name="connsiteY17" fmla="*/ 3574092 h 3734730"/>
                <a:gd name="connsiteX18" fmla="*/ 4051094 w 4569687"/>
                <a:gd name="connsiteY18" fmla="*/ 3547210 h 3734730"/>
                <a:gd name="connsiteX19" fmla="*/ 4009782 w 4569687"/>
                <a:gd name="connsiteY19" fmla="*/ 3581295 h 3734730"/>
                <a:gd name="connsiteX20" fmla="*/ 3782104 w 4569687"/>
                <a:gd name="connsiteY20" fmla="*/ 3650841 h 3734730"/>
                <a:gd name="connsiteX21" fmla="*/ 3494159 w 4569687"/>
                <a:gd name="connsiteY21" fmla="*/ 3531570 h 3734730"/>
                <a:gd name="connsiteX22" fmla="*/ 3452428 w 4569687"/>
                <a:gd name="connsiteY22" fmla="*/ 3480992 h 3734730"/>
                <a:gd name="connsiteX23" fmla="*/ 3441126 w 4569687"/>
                <a:gd name="connsiteY23" fmla="*/ 3501813 h 3734730"/>
                <a:gd name="connsiteX24" fmla="*/ 3103456 w 4569687"/>
                <a:gd name="connsiteY24" fmla="*/ 3681351 h 3734730"/>
                <a:gd name="connsiteX25" fmla="*/ 2815511 w 4569687"/>
                <a:gd name="connsiteY25" fmla="*/ 3562080 h 3734730"/>
                <a:gd name="connsiteX26" fmla="*/ 2772231 w 4569687"/>
                <a:gd name="connsiteY26" fmla="*/ 3509625 h 3734730"/>
                <a:gd name="connsiteX27" fmla="*/ 2697608 w 4569687"/>
                <a:gd name="connsiteY27" fmla="*/ 3571194 h 3734730"/>
                <a:gd name="connsiteX28" fmla="*/ 2162552 w 4569687"/>
                <a:gd name="connsiteY28" fmla="*/ 3734631 h 3734730"/>
                <a:gd name="connsiteX29" fmla="*/ 1390478 w 4569687"/>
                <a:gd name="connsiteY29" fmla="*/ 3368488 h 3734730"/>
                <a:gd name="connsiteX30" fmla="*/ 1046262 w 4569687"/>
                <a:gd name="connsiteY30" fmla="*/ 3459623 h 3734730"/>
                <a:gd name="connsiteX31" fmla="*/ 647319 w 4569687"/>
                <a:gd name="connsiteY31" fmla="*/ 3134475 h 3734730"/>
                <a:gd name="connsiteX32" fmla="*/ 642925 w 4569687"/>
                <a:gd name="connsiteY32" fmla="*/ 3090891 h 3734730"/>
                <a:gd name="connsiteX33" fmla="*/ 634894 w 4569687"/>
                <a:gd name="connsiteY33" fmla="*/ 3098188 h 3734730"/>
                <a:gd name="connsiteX34" fmla="*/ 407216 w 4569687"/>
                <a:gd name="connsiteY34" fmla="*/ 3167734 h 3734730"/>
                <a:gd name="connsiteX35" fmla="*/ 0 w 4569687"/>
                <a:gd name="connsiteY35" fmla="*/ 2760518 h 3734730"/>
                <a:gd name="connsiteX36" fmla="*/ 407216 w 4569687"/>
                <a:gd name="connsiteY36" fmla="*/ 2353302 h 3734730"/>
                <a:gd name="connsiteX37" fmla="*/ 489284 w 4569687"/>
                <a:gd name="connsiteY37" fmla="*/ 2361575 h 3734730"/>
                <a:gd name="connsiteX38" fmla="*/ 508084 w 4569687"/>
                <a:gd name="connsiteY38" fmla="*/ 2367411 h 3734730"/>
                <a:gd name="connsiteX39" fmla="*/ 503849 w 4569687"/>
                <a:gd name="connsiteY39" fmla="*/ 2325400 h 3734730"/>
                <a:gd name="connsiteX40" fmla="*/ 1121688 w 4569687"/>
                <a:gd name="connsiteY40" fmla="*/ 1707561 h 3734730"/>
                <a:gd name="connsiteX41" fmla="*/ 1246204 w 4569687"/>
                <a:gd name="connsiteY41" fmla="*/ 1720113 h 3734730"/>
                <a:gd name="connsiteX42" fmla="*/ 1284356 w 4569687"/>
                <a:gd name="connsiteY42" fmla="*/ 1731957 h 3734730"/>
                <a:gd name="connsiteX43" fmla="*/ 1305976 w 4569687"/>
                <a:gd name="connsiteY43" fmla="*/ 1705754 h 3734730"/>
                <a:gd name="connsiteX44" fmla="*/ 1742854 w 4569687"/>
                <a:gd name="connsiteY44" fmla="*/ 1524793 h 3734730"/>
                <a:gd name="connsiteX45" fmla="*/ 1760288 w 4569687"/>
                <a:gd name="connsiteY45" fmla="*/ 1526551 h 3734730"/>
                <a:gd name="connsiteX46" fmla="*/ 1748032 w 4569687"/>
                <a:gd name="connsiteY46" fmla="*/ 1487068 h 3734730"/>
                <a:gd name="connsiteX47" fmla="*/ 1742854 w 4569687"/>
                <a:gd name="connsiteY47" fmla="*/ 1435701 h 3734730"/>
                <a:gd name="connsiteX48" fmla="*/ 1946367 w 4569687"/>
                <a:gd name="connsiteY48" fmla="*/ 1185999 h 3734730"/>
                <a:gd name="connsiteX49" fmla="*/ 1956892 w 4569687"/>
                <a:gd name="connsiteY49" fmla="*/ 1184938 h 3734730"/>
                <a:gd name="connsiteX50" fmla="*/ 1963928 w 4569687"/>
                <a:gd name="connsiteY50" fmla="*/ 1115143 h 3734730"/>
                <a:gd name="connsiteX51" fmla="*/ 2450363 w 4569687"/>
                <a:gd name="connsiteY51" fmla="*/ 718687 h 3734730"/>
                <a:gd name="connsiteX52" fmla="*/ 2520904 w 4569687"/>
                <a:gd name="connsiteY52" fmla="*/ 725798 h 3734730"/>
                <a:gd name="connsiteX53" fmla="*/ 2611712 w 4569687"/>
                <a:gd name="connsiteY53" fmla="*/ 0 h 3734730"/>
                <a:gd name="connsiteX0" fmla="*/ 2611712 w 4569687"/>
                <a:gd name="connsiteY0" fmla="*/ 0 h 3734730"/>
                <a:gd name="connsiteX1" fmla="*/ 2927539 w 4569687"/>
                <a:gd name="connsiteY1" fmla="*/ 0 h 3734730"/>
                <a:gd name="connsiteX2" fmla="*/ 3010471 w 4569687"/>
                <a:gd name="connsiteY2" fmla="*/ 662843 h 3734730"/>
                <a:gd name="connsiteX3" fmla="*/ 3062414 w 4569687"/>
                <a:gd name="connsiteY3" fmla="*/ 672782 h 3734730"/>
                <a:gd name="connsiteX4" fmla="*/ 3375104 w 4569687"/>
                <a:gd name="connsiteY4" fmla="*/ 893768 h 3734730"/>
                <a:gd name="connsiteX5" fmla="*/ 3401966 w 4569687"/>
                <a:gd name="connsiteY5" fmla="*/ 943258 h 3734730"/>
                <a:gd name="connsiteX6" fmla="*/ 3444529 w 4569687"/>
                <a:gd name="connsiteY6" fmla="*/ 938967 h 3734730"/>
                <a:gd name="connsiteX7" fmla="*/ 3941882 w 4569687"/>
                <a:gd name="connsiteY7" fmla="*/ 1268635 h 3734730"/>
                <a:gd name="connsiteX8" fmla="*/ 3950232 w 4569687"/>
                <a:gd name="connsiteY8" fmla="*/ 1295533 h 3734730"/>
                <a:gd name="connsiteX9" fmla="*/ 3968452 w 4569687"/>
                <a:gd name="connsiteY9" fmla="*/ 1289878 h 3734730"/>
                <a:gd name="connsiteX10" fmla="*/ 4041773 w 4569687"/>
                <a:gd name="connsiteY10" fmla="*/ 1282486 h 3734730"/>
                <a:gd name="connsiteX11" fmla="*/ 4398197 w 4569687"/>
                <a:gd name="connsiteY11" fmla="*/ 1572980 h 3734730"/>
                <a:gd name="connsiteX12" fmla="*/ 4401113 w 4569687"/>
                <a:gd name="connsiteY12" fmla="*/ 1601912 h 3734730"/>
                <a:gd name="connsiteX13" fmla="*/ 4509768 w 4569687"/>
                <a:gd name="connsiteY13" fmla="*/ 1612865 h 3734730"/>
                <a:gd name="connsiteX14" fmla="*/ 4569687 w 4569687"/>
                <a:gd name="connsiteY14" fmla="*/ 1630661 h 3734730"/>
                <a:gd name="connsiteX15" fmla="*/ 4569687 w 4569687"/>
                <a:gd name="connsiteY15" fmla="*/ 3685776 h 3734730"/>
                <a:gd name="connsiteX16" fmla="*/ 4479175 w 4569687"/>
                <a:gd name="connsiteY16" fmla="*/ 3694900 h 3734730"/>
                <a:gd name="connsiteX17" fmla="*/ 4083674 w 4569687"/>
                <a:gd name="connsiteY17" fmla="*/ 3574092 h 3734730"/>
                <a:gd name="connsiteX18" fmla="*/ 4051094 w 4569687"/>
                <a:gd name="connsiteY18" fmla="*/ 3547210 h 3734730"/>
                <a:gd name="connsiteX19" fmla="*/ 4009782 w 4569687"/>
                <a:gd name="connsiteY19" fmla="*/ 3581295 h 3734730"/>
                <a:gd name="connsiteX20" fmla="*/ 3782104 w 4569687"/>
                <a:gd name="connsiteY20" fmla="*/ 3650841 h 3734730"/>
                <a:gd name="connsiteX21" fmla="*/ 3494159 w 4569687"/>
                <a:gd name="connsiteY21" fmla="*/ 3531570 h 3734730"/>
                <a:gd name="connsiteX22" fmla="*/ 3452428 w 4569687"/>
                <a:gd name="connsiteY22" fmla="*/ 3480992 h 3734730"/>
                <a:gd name="connsiteX23" fmla="*/ 3441126 w 4569687"/>
                <a:gd name="connsiteY23" fmla="*/ 3501813 h 3734730"/>
                <a:gd name="connsiteX24" fmla="*/ 3103456 w 4569687"/>
                <a:gd name="connsiteY24" fmla="*/ 3681351 h 3734730"/>
                <a:gd name="connsiteX25" fmla="*/ 2815511 w 4569687"/>
                <a:gd name="connsiteY25" fmla="*/ 3562080 h 3734730"/>
                <a:gd name="connsiteX26" fmla="*/ 2772231 w 4569687"/>
                <a:gd name="connsiteY26" fmla="*/ 3509625 h 3734730"/>
                <a:gd name="connsiteX27" fmla="*/ 2697608 w 4569687"/>
                <a:gd name="connsiteY27" fmla="*/ 3571194 h 3734730"/>
                <a:gd name="connsiteX28" fmla="*/ 2162552 w 4569687"/>
                <a:gd name="connsiteY28" fmla="*/ 3734631 h 3734730"/>
                <a:gd name="connsiteX29" fmla="*/ 1390478 w 4569687"/>
                <a:gd name="connsiteY29" fmla="*/ 3368488 h 3734730"/>
                <a:gd name="connsiteX30" fmla="*/ 1046262 w 4569687"/>
                <a:gd name="connsiteY30" fmla="*/ 3459623 h 3734730"/>
                <a:gd name="connsiteX31" fmla="*/ 647319 w 4569687"/>
                <a:gd name="connsiteY31" fmla="*/ 3134475 h 3734730"/>
                <a:gd name="connsiteX32" fmla="*/ 642925 w 4569687"/>
                <a:gd name="connsiteY32" fmla="*/ 3090891 h 3734730"/>
                <a:gd name="connsiteX33" fmla="*/ 634894 w 4569687"/>
                <a:gd name="connsiteY33" fmla="*/ 3098188 h 3734730"/>
                <a:gd name="connsiteX34" fmla="*/ 407216 w 4569687"/>
                <a:gd name="connsiteY34" fmla="*/ 3167734 h 3734730"/>
                <a:gd name="connsiteX35" fmla="*/ 0 w 4569687"/>
                <a:gd name="connsiteY35" fmla="*/ 2760518 h 3734730"/>
                <a:gd name="connsiteX36" fmla="*/ 407216 w 4569687"/>
                <a:gd name="connsiteY36" fmla="*/ 2353302 h 3734730"/>
                <a:gd name="connsiteX37" fmla="*/ 489284 w 4569687"/>
                <a:gd name="connsiteY37" fmla="*/ 2361575 h 3734730"/>
                <a:gd name="connsiteX38" fmla="*/ 508084 w 4569687"/>
                <a:gd name="connsiteY38" fmla="*/ 2367411 h 3734730"/>
                <a:gd name="connsiteX39" fmla="*/ 503849 w 4569687"/>
                <a:gd name="connsiteY39" fmla="*/ 2325400 h 3734730"/>
                <a:gd name="connsiteX40" fmla="*/ 1121688 w 4569687"/>
                <a:gd name="connsiteY40" fmla="*/ 1707561 h 3734730"/>
                <a:gd name="connsiteX41" fmla="*/ 1246204 w 4569687"/>
                <a:gd name="connsiteY41" fmla="*/ 1720113 h 3734730"/>
                <a:gd name="connsiteX42" fmla="*/ 1284356 w 4569687"/>
                <a:gd name="connsiteY42" fmla="*/ 1731957 h 3734730"/>
                <a:gd name="connsiteX43" fmla="*/ 1305976 w 4569687"/>
                <a:gd name="connsiteY43" fmla="*/ 1705754 h 3734730"/>
                <a:gd name="connsiteX44" fmla="*/ 1742854 w 4569687"/>
                <a:gd name="connsiteY44" fmla="*/ 1524793 h 3734730"/>
                <a:gd name="connsiteX45" fmla="*/ 1760288 w 4569687"/>
                <a:gd name="connsiteY45" fmla="*/ 1526551 h 3734730"/>
                <a:gd name="connsiteX46" fmla="*/ 1748032 w 4569687"/>
                <a:gd name="connsiteY46" fmla="*/ 1487068 h 3734730"/>
                <a:gd name="connsiteX47" fmla="*/ 1742854 w 4569687"/>
                <a:gd name="connsiteY47" fmla="*/ 1435701 h 3734730"/>
                <a:gd name="connsiteX48" fmla="*/ 1946367 w 4569687"/>
                <a:gd name="connsiteY48" fmla="*/ 1185999 h 3734730"/>
                <a:gd name="connsiteX49" fmla="*/ 1956892 w 4569687"/>
                <a:gd name="connsiteY49" fmla="*/ 1184938 h 3734730"/>
                <a:gd name="connsiteX50" fmla="*/ 1963928 w 4569687"/>
                <a:gd name="connsiteY50" fmla="*/ 1115143 h 3734730"/>
                <a:gd name="connsiteX51" fmla="*/ 2450363 w 4569687"/>
                <a:gd name="connsiteY51" fmla="*/ 718687 h 3734730"/>
                <a:gd name="connsiteX52" fmla="*/ 2520904 w 4569687"/>
                <a:gd name="connsiteY52" fmla="*/ 725798 h 3734730"/>
                <a:gd name="connsiteX53" fmla="*/ 2611712 w 4569687"/>
                <a:gd name="connsiteY53" fmla="*/ 0 h 3734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4569687" h="3734730">
                  <a:moveTo>
                    <a:pt x="2611712" y="0"/>
                  </a:moveTo>
                  <a:lnTo>
                    <a:pt x="2927539" y="0"/>
                  </a:lnTo>
                  <a:lnTo>
                    <a:pt x="3010471" y="662843"/>
                  </a:lnTo>
                  <a:lnTo>
                    <a:pt x="3062414" y="672782"/>
                  </a:lnTo>
                  <a:cubicBezTo>
                    <a:pt x="3191764" y="706062"/>
                    <a:pt x="3302353" y="786083"/>
                    <a:pt x="3375104" y="893768"/>
                  </a:cubicBezTo>
                  <a:lnTo>
                    <a:pt x="3401966" y="943258"/>
                  </a:lnTo>
                  <a:lnTo>
                    <a:pt x="3444529" y="938967"/>
                  </a:lnTo>
                  <a:cubicBezTo>
                    <a:pt x="3668109" y="938967"/>
                    <a:pt x="3859940" y="1074903"/>
                    <a:pt x="3941882" y="1268635"/>
                  </a:cubicBezTo>
                  <a:lnTo>
                    <a:pt x="3950232" y="1295533"/>
                  </a:lnTo>
                  <a:lnTo>
                    <a:pt x="3968452" y="1289878"/>
                  </a:lnTo>
                  <a:cubicBezTo>
                    <a:pt x="3992135" y="1285031"/>
                    <a:pt x="4016657" y="1282486"/>
                    <a:pt x="4041773" y="1282486"/>
                  </a:cubicBezTo>
                  <a:cubicBezTo>
                    <a:pt x="4217586" y="1282486"/>
                    <a:pt x="4364272" y="1407196"/>
                    <a:pt x="4398197" y="1572980"/>
                  </a:cubicBezTo>
                  <a:lnTo>
                    <a:pt x="4401113" y="1601912"/>
                  </a:lnTo>
                  <a:lnTo>
                    <a:pt x="4509768" y="1612865"/>
                  </a:lnTo>
                  <a:lnTo>
                    <a:pt x="4569687" y="1630661"/>
                  </a:lnTo>
                  <a:lnTo>
                    <a:pt x="4569687" y="3685776"/>
                  </a:lnTo>
                  <a:lnTo>
                    <a:pt x="4479175" y="3694900"/>
                  </a:lnTo>
                  <a:cubicBezTo>
                    <a:pt x="4332673" y="3694900"/>
                    <a:pt x="4196572" y="3650364"/>
                    <a:pt x="4083674" y="3574092"/>
                  </a:cubicBezTo>
                  <a:lnTo>
                    <a:pt x="4051094" y="3547210"/>
                  </a:lnTo>
                  <a:lnTo>
                    <a:pt x="4009782" y="3581295"/>
                  </a:lnTo>
                  <a:cubicBezTo>
                    <a:pt x="3944790" y="3625203"/>
                    <a:pt x="3866441" y="3650841"/>
                    <a:pt x="3782104" y="3650841"/>
                  </a:cubicBezTo>
                  <a:cubicBezTo>
                    <a:pt x="3669655" y="3650841"/>
                    <a:pt x="3567851" y="3605262"/>
                    <a:pt x="3494159" y="3531570"/>
                  </a:cubicBezTo>
                  <a:lnTo>
                    <a:pt x="3452428" y="3480992"/>
                  </a:lnTo>
                  <a:lnTo>
                    <a:pt x="3441126" y="3501813"/>
                  </a:lnTo>
                  <a:cubicBezTo>
                    <a:pt x="3367946" y="3610134"/>
                    <a:pt x="3244018" y="3681351"/>
                    <a:pt x="3103456" y="3681351"/>
                  </a:cubicBezTo>
                  <a:cubicBezTo>
                    <a:pt x="2991007" y="3681351"/>
                    <a:pt x="2889203" y="3635772"/>
                    <a:pt x="2815511" y="3562080"/>
                  </a:cubicBezTo>
                  <a:lnTo>
                    <a:pt x="2772231" y="3509625"/>
                  </a:lnTo>
                  <a:lnTo>
                    <a:pt x="2697608" y="3571194"/>
                  </a:lnTo>
                  <a:cubicBezTo>
                    <a:pt x="2544873" y="3674380"/>
                    <a:pt x="2382991" y="3737583"/>
                    <a:pt x="2162552" y="3734631"/>
                  </a:cubicBezTo>
                  <a:cubicBezTo>
                    <a:pt x="1740716" y="3728982"/>
                    <a:pt x="1534323" y="3547967"/>
                    <a:pt x="1390478" y="3368488"/>
                  </a:cubicBezTo>
                  <a:cubicBezTo>
                    <a:pt x="1316786" y="3442180"/>
                    <a:pt x="1170122" y="3498625"/>
                    <a:pt x="1046262" y="3459623"/>
                  </a:cubicBezTo>
                  <a:cubicBezTo>
                    <a:pt x="922402" y="3420621"/>
                    <a:pt x="685290" y="3320037"/>
                    <a:pt x="647319" y="3134475"/>
                  </a:cubicBezTo>
                  <a:lnTo>
                    <a:pt x="642925" y="3090891"/>
                  </a:lnTo>
                  <a:lnTo>
                    <a:pt x="634894" y="3098188"/>
                  </a:lnTo>
                  <a:cubicBezTo>
                    <a:pt x="569902" y="3142096"/>
                    <a:pt x="491553" y="3167734"/>
                    <a:pt x="407216" y="3167734"/>
                  </a:cubicBezTo>
                  <a:cubicBezTo>
                    <a:pt x="182317" y="3167734"/>
                    <a:pt x="0" y="2985417"/>
                    <a:pt x="0" y="2760518"/>
                  </a:cubicBezTo>
                  <a:cubicBezTo>
                    <a:pt x="0" y="2535619"/>
                    <a:pt x="182317" y="2353302"/>
                    <a:pt x="407216" y="2353302"/>
                  </a:cubicBezTo>
                  <a:cubicBezTo>
                    <a:pt x="435328" y="2353302"/>
                    <a:pt x="462775" y="2356151"/>
                    <a:pt x="489284" y="2361575"/>
                  </a:cubicBezTo>
                  <a:lnTo>
                    <a:pt x="508084" y="2367411"/>
                  </a:lnTo>
                  <a:lnTo>
                    <a:pt x="503849" y="2325400"/>
                  </a:lnTo>
                  <a:cubicBezTo>
                    <a:pt x="503849" y="1984177"/>
                    <a:pt x="780465" y="1707561"/>
                    <a:pt x="1121688" y="1707561"/>
                  </a:cubicBezTo>
                  <a:cubicBezTo>
                    <a:pt x="1164341" y="1707561"/>
                    <a:pt x="1205984" y="1711883"/>
                    <a:pt x="1246204" y="1720113"/>
                  </a:cubicBezTo>
                  <a:lnTo>
                    <a:pt x="1284356" y="1731957"/>
                  </a:lnTo>
                  <a:lnTo>
                    <a:pt x="1305976" y="1705754"/>
                  </a:lnTo>
                  <a:cubicBezTo>
                    <a:pt x="1417783" y="1593947"/>
                    <a:pt x="1572242" y="1524793"/>
                    <a:pt x="1742854" y="1524793"/>
                  </a:cubicBezTo>
                  <a:lnTo>
                    <a:pt x="1760288" y="1526551"/>
                  </a:lnTo>
                  <a:lnTo>
                    <a:pt x="1748032" y="1487068"/>
                  </a:lnTo>
                  <a:cubicBezTo>
                    <a:pt x="1744637" y="1470476"/>
                    <a:pt x="1742854" y="1453297"/>
                    <a:pt x="1742854" y="1435701"/>
                  </a:cubicBezTo>
                  <a:cubicBezTo>
                    <a:pt x="1742854" y="1312531"/>
                    <a:pt x="1830222" y="1209766"/>
                    <a:pt x="1946367" y="1185999"/>
                  </a:cubicBezTo>
                  <a:lnTo>
                    <a:pt x="1956892" y="1184938"/>
                  </a:lnTo>
                  <a:lnTo>
                    <a:pt x="1963928" y="1115143"/>
                  </a:lnTo>
                  <a:cubicBezTo>
                    <a:pt x="2010227" y="888886"/>
                    <a:pt x="2210419" y="718687"/>
                    <a:pt x="2450363" y="718687"/>
                  </a:cubicBezTo>
                  <a:lnTo>
                    <a:pt x="2520904" y="725798"/>
                  </a:lnTo>
                  <a:lnTo>
                    <a:pt x="2611712"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sz="1800"/>
            </a:p>
          </p:txBody>
        </p:sp>
        <p:grpSp>
          <p:nvGrpSpPr>
            <p:cNvPr id="8" name="그룹 7">
              <a:extLst>
                <a:ext uri="{FF2B5EF4-FFF2-40B4-BE49-F238E27FC236}">
                  <a16:creationId xmlns:a16="http://schemas.microsoft.com/office/drawing/2014/main" id="{D0429EA9-A20D-4800-80F6-48970138B795}"/>
                </a:ext>
              </a:extLst>
            </p:cNvPr>
            <p:cNvGrpSpPr/>
            <p:nvPr userDrawn="1"/>
          </p:nvGrpSpPr>
          <p:grpSpPr>
            <a:xfrm>
              <a:off x="6992136" y="387072"/>
              <a:ext cx="704897" cy="1355021"/>
              <a:chOff x="5304862" y="-789923"/>
              <a:chExt cx="645890" cy="1241591"/>
            </a:xfrm>
          </p:grpSpPr>
          <p:grpSp>
            <p:nvGrpSpPr>
              <p:cNvPr id="9" name="그룹 8">
                <a:extLst>
                  <a:ext uri="{FF2B5EF4-FFF2-40B4-BE49-F238E27FC236}">
                    <a16:creationId xmlns:a16="http://schemas.microsoft.com/office/drawing/2014/main" id="{4817FF4C-CE41-4E26-9FB9-CB745F3234F3}"/>
                  </a:ext>
                </a:extLst>
              </p:cNvPr>
              <p:cNvGrpSpPr/>
              <p:nvPr userDrawn="1"/>
            </p:nvGrpSpPr>
            <p:grpSpPr>
              <a:xfrm>
                <a:off x="5377232" y="-789923"/>
                <a:ext cx="495969" cy="1052585"/>
                <a:chOff x="5868144" y="-857099"/>
                <a:chExt cx="495969" cy="1052585"/>
              </a:xfrm>
            </p:grpSpPr>
            <p:sp>
              <p:nvSpPr>
                <p:cNvPr id="16" name="이등변 삼각형 49">
                  <a:extLst>
                    <a:ext uri="{FF2B5EF4-FFF2-40B4-BE49-F238E27FC236}">
                      <a16:creationId xmlns:a16="http://schemas.microsoft.com/office/drawing/2014/main" id="{688B8353-32F5-4D6E-81D9-D597B60FA9D3}"/>
                    </a:ext>
                  </a:extLst>
                </p:cNvPr>
                <p:cNvSpPr/>
                <p:nvPr userDrawn="1"/>
              </p:nvSpPr>
              <p:spPr>
                <a:xfrm>
                  <a:off x="5868144" y="-853769"/>
                  <a:ext cx="495969" cy="1049255"/>
                </a:xfrm>
                <a:custGeom>
                  <a:avLst/>
                  <a:gdLst>
                    <a:gd name="connsiteX0" fmla="*/ 0 w 311344"/>
                    <a:gd name="connsiteY0" fmla="*/ 1049255 h 1049255"/>
                    <a:gd name="connsiteX1" fmla="*/ 155672 w 311344"/>
                    <a:gd name="connsiteY1" fmla="*/ 0 h 1049255"/>
                    <a:gd name="connsiteX2" fmla="*/ 311344 w 311344"/>
                    <a:gd name="connsiteY2" fmla="*/ 1049255 h 1049255"/>
                    <a:gd name="connsiteX3" fmla="*/ 0 w 311344"/>
                    <a:gd name="connsiteY3" fmla="*/ 1049255 h 1049255"/>
                    <a:gd name="connsiteX0" fmla="*/ 45684 w 357028"/>
                    <a:gd name="connsiteY0" fmla="*/ 1049255 h 1049255"/>
                    <a:gd name="connsiteX1" fmla="*/ 201356 w 357028"/>
                    <a:gd name="connsiteY1" fmla="*/ 0 h 1049255"/>
                    <a:gd name="connsiteX2" fmla="*/ 357028 w 357028"/>
                    <a:gd name="connsiteY2" fmla="*/ 1049255 h 1049255"/>
                    <a:gd name="connsiteX3" fmla="*/ 45684 w 357028"/>
                    <a:gd name="connsiteY3" fmla="*/ 1049255 h 1049255"/>
                    <a:gd name="connsiteX0" fmla="*/ 45684 w 416158"/>
                    <a:gd name="connsiteY0" fmla="*/ 1049255 h 1049255"/>
                    <a:gd name="connsiteX1" fmla="*/ 201356 w 416158"/>
                    <a:gd name="connsiteY1" fmla="*/ 0 h 1049255"/>
                    <a:gd name="connsiteX2" fmla="*/ 357028 w 416158"/>
                    <a:gd name="connsiteY2" fmla="*/ 1049255 h 1049255"/>
                    <a:gd name="connsiteX3" fmla="*/ 45684 w 416158"/>
                    <a:gd name="connsiteY3" fmla="*/ 1049255 h 1049255"/>
                    <a:gd name="connsiteX0" fmla="*/ 87161 w 457635"/>
                    <a:gd name="connsiteY0" fmla="*/ 1049255 h 1049255"/>
                    <a:gd name="connsiteX1" fmla="*/ 242833 w 457635"/>
                    <a:gd name="connsiteY1" fmla="*/ 0 h 1049255"/>
                    <a:gd name="connsiteX2" fmla="*/ 398505 w 457635"/>
                    <a:gd name="connsiteY2" fmla="*/ 1049255 h 1049255"/>
                    <a:gd name="connsiteX3" fmla="*/ 87161 w 457635"/>
                    <a:gd name="connsiteY3" fmla="*/ 1049255 h 1049255"/>
                    <a:gd name="connsiteX0" fmla="*/ 87161 w 500627"/>
                    <a:gd name="connsiteY0" fmla="*/ 1049255 h 1049255"/>
                    <a:gd name="connsiteX1" fmla="*/ 242833 w 500627"/>
                    <a:gd name="connsiteY1" fmla="*/ 0 h 1049255"/>
                    <a:gd name="connsiteX2" fmla="*/ 398505 w 500627"/>
                    <a:gd name="connsiteY2" fmla="*/ 1049255 h 1049255"/>
                    <a:gd name="connsiteX3" fmla="*/ 87161 w 500627"/>
                    <a:gd name="connsiteY3" fmla="*/ 1049255 h 1049255"/>
                    <a:gd name="connsiteX0" fmla="*/ 91187 w 504653"/>
                    <a:gd name="connsiteY0" fmla="*/ 1049255 h 1049255"/>
                    <a:gd name="connsiteX1" fmla="*/ 246859 w 504653"/>
                    <a:gd name="connsiteY1" fmla="*/ 0 h 1049255"/>
                    <a:gd name="connsiteX2" fmla="*/ 402531 w 504653"/>
                    <a:gd name="connsiteY2" fmla="*/ 1049255 h 1049255"/>
                    <a:gd name="connsiteX3" fmla="*/ 91187 w 504653"/>
                    <a:gd name="connsiteY3" fmla="*/ 1049255 h 1049255"/>
                    <a:gd name="connsiteX0" fmla="*/ 91187 w 500775"/>
                    <a:gd name="connsiteY0" fmla="*/ 1049255 h 1049255"/>
                    <a:gd name="connsiteX1" fmla="*/ 246859 w 500775"/>
                    <a:gd name="connsiteY1" fmla="*/ 0 h 1049255"/>
                    <a:gd name="connsiteX2" fmla="*/ 402531 w 500775"/>
                    <a:gd name="connsiteY2" fmla="*/ 1049255 h 1049255"/>
                    <a:gd name="connsiteX3" fmla="*/ 91187 w 500775"/>
                    <a:gd name="connsiteY3" fmla="*/ 1049255 h 1049255"/>
                    <a:gd name="connsiteX0" fmla="*/ 91187 w 484758"/>
                    <a:gd name="connsiteY0" fmla="*/ 1049255 h 1049255"/>
                    <a:gd name="connsiteX1" fmla="*/ 246859 w 484758"/>
                    <a:gd name="connsiteY1" fmla="*/ 0 h 1049255"/>
                    <a:gd name="connsiteX2" fmla="*/ 402531 w 484758"/>
                    <a:gd name="connsiteY2" fmla="*/ 1049255 h 1049255"/>
                    <a:gd name="connsiteX3" fmla="*/ 91187 w 484758"/>
                    <a:gd name="connsiteY3" fmla="*/ 1049255 h 1049255"/>
                    <a:gd name="connsiteX0" fmla="*/ 91187 w 488692"/>
                    <a:gd name="connsiteY0" fmla="*/ 1049255 h 1049255"/>
                    <a:gd name="connsiteX1" fmla="*/ 246859 w 488692"/>
                    <a:gd name="connsiteY1" fmla="*/ 0 h 1049255"/>
                    <a:gd name="connsiteX2" fmla="*/ 402531 w 488692"/>
                    <a:gd name="connsiteY2" fmla="*/ 1049255 h 1049255"/>
                    <a:gd name="connsiteX3" fmla="*/ 91187 w 488692"/>
                    <a:gd name="connsiteY3" fmla="*/ 1049255 h 1049255"/>
                    <a:gd name="connsiteX0" fmla="*/ 91187 w 492707"/>
                    <a:gd name="connsiteY0" fmla="*/ 1049255 h 1049255"/>
                    <a:gd name="connsiteX1" fmla="*/ 246859 w 492707"/>
                    <a:gd name="connsiteY1" fmla="*/ 0 h 1049255"/>
                    <a:gd name="connsiteX2" fmla="*/ 402531 w 492707"/>
                    <a:gd name="connsiteY2" fmla="*/ 1049255 h 1049255"/>
                    <a:gd name="connsiteX3" fmla="*/ 91187 w 492707"/>
                    <a:gd name="connsiteY3" fmla="*/ 1049255 h 1049255"/>
                    <a:gd name="connsiteX0" fmla="*/ 95257 w 496777"/>
                    <a:gd name="connsiteY0" fmla="*/ 1049255 h 1049255"/>
                    <a:gd name="connsiteX1" fmla="*/ 250929 w 496777"/>
                    <a:gd name="connsiteY1" fmla="*/ 0 h 1049255"/>
                    <a:gd name="connsiteX2" fmla="*/ 406601 w 496777"/>
                    <a:gd name="connsiteY2" fmla="*/ 1049255 h 1049255"/>
                    <a:gd name="connsiteX3" fmla="*/ 95257 w 496777"/>
                    <a:gd name="connsiteY3" fmla="*/ 1049255 h 1049255"/>
                    <a:gd name="connsiteX0" fmla="*/ 95257 w 485293"/>
                    <a:gd name="connsiteY0" fmla="*/ 1049255 h 1049255"/>
                    <a:gd name="connsiteX1" fmla="*/ 250929 w 485293"/>
                    <a:gd name="connsiteY1" fmla="*/ 0 h 1049255"/>
                    <a:gd name="connsiteX2" fmla="*/ 406601 w 485293"/>
                    <a:gd name="connsiteY2" fmla="*/ 1049255 h 1049255"/>
                    <a:gd name="connsiteX3" fmla="*/ 95257 w 485293"/>
                    <a:gd name="connsiteY3" fmla="*/ 1049255 h 1049255"/>
                    <a:gd name="connsiteX0" fmla="*/ 95257 w 494828"/>
                    <a:gd name="connsiteY0" fmla="*/ 1049255 h 1049255"/>
                    <a:gd name="connsiteX1" fmla="*/ 250929 w 494828"/>
                    <a:gd name="connsiteY1" fmla="*/ 0 h 1049255"/>
                    <a:gd name="connsiteX2" fmla="*/ 406601 w 494828"/>
                    <a:gd name="connsiteY2" fmla="*/ 1049255 h 1049255"/>
                    <a:gd name="connsiteX3" fmla="*/ 95257 w 494828"/>
                    <a:gd name="connsiteY3" fmla="*/ 1049255 h 1049255"/>
                    <a:gd name="connsiteX0" fmla="*/ 95257 w 493814"/>
                    <a:gd name="connsiteY0" fmla="*/ 1049255 h 1049255"/>
                    <a:gd name="connsiteX1" fmla="*/ 250929 w 493814"/>
                    <a:gd name="connsiteY1" fmla="*/ 0 h 1049255"/>
                    <a:gd name="connsiteX2" fmla="*/ 406601 w 493814"/>
                    <a:gd name="connsiteY2" fmla="*/ 1049255 h 1049255"/>
                    <a:gd name="connsiteX3" fmla="*/ 95257 w 493814"/>
                    <a:gd name="connsiteY3" fmla="*/ 1049255 h 1049255"/>
                    <a:gd name="connsiteX0" fmla="*/ 95257 w 496864"/>
                    <a:gd name="connsiteY0" fmla="*/ 1049255 h 1049255"/>
                    <a:gd name="connsiteX1" fmla="*/ 250929 w 496864"/>
                    <a:gd name="connsiteY1" fmla="*/ 0 h 1049255"/>
                    <a:gd name="connsiteX2" fmla="*/ 406601 w 496864"/>
                    <a:gd name="connsiteY2" fmla="*/ 1049255 h 1049255"/>
                    <a:gd name="connsiteX3" fmla="*/ 95257 w 496864"/>
                    <a:gd name="connsiteY3" fmla="*/ 1049255 h 1049255"/>
                    <a:gd name="connsiteX0" fmla="*/ 95257 w 497887"/>
                    <a:gd name="connsiteY0" fmla="*/ 1049255 h 1049255"/>
                    <a:gd name="connsiteX1" fmla="*/ 250929 w 497887"/>
                    <a:gd name="connsiteY1" fmla="*/ 0 h 1049255"/>
                    <a:gd name="connsiteX2" fmla="*/ 406601 w 497887"/>
                    <a:gd name="connsiteY2" fmla="*/ 1049255 h 1049255"/>
                    <a:gd name="connsiteX3" fmla="*/ 95257 w 497887"/>
                    <a:gd name="connsiteY3" fmla="*/ 1049255 h 1049255"/>
                    <a:gd name="connsiteX0" fmla="*/ 95257 w 495969"/>
                    <a:gd name="connsiteY0" fmla="*/ 1049255 h 1049255"/>
                    <a:gd name="connsiteX1" fmla="*/ 250929 w 495969"/>
                    <a:gd name="connsiteY1" fmla="*/ 0 h 1049255"/>
                    <a:gd name="connsiteX2" fmla="*/ 406601 w 495969"/>
                    <a:gd name="connsiteY2" fmla="*/ 1049255 h 1049255"/>
                    <a:gd name="connsiteX3" fmla="*/ 95257 w 495969"/>
                    <a:gd name="connsiteY3" fmla="*/ 1049255 h 1049255"/>
                  </a:gdLst>
                  <a:ahLst/>
                  <a:cxnLst>
                    <a:cxn ang="0">
                      <a:pos x="connsiteX0" y="connsiteY0"/>
                    </a:cxn>
                    <a:cxn ang="0">
                      <a:pos x="connsiteX1" y="connsiteY1"/>
                    </a:cxn>
                    <a:cxn ang="0">
                      <a:pos x="connsiteX2" y="connsiteY2"/>
                    </a:cxn>
                    <a:cxn ang="0">
                      <a:pos x="connsiteX3" y="connsiteY3"/>
                    </a:cxn>
                  </a:cxnLst>
                  <a:rect l="l" t="t" r="r" b="b"/>
                  <a:pathLst>
                    <a:path w="495969" h="1049255">
                      <a:moveTo>
                        <a:pt x="95257" y="1049255"/>
                      </a:moveTo>
                      <a:cubicBezTo>
                        <a:pt x="6676" y="723357"/>
                        <a:pt x="-121664" y="317947"/>
                        <a:pt x="250929" y="0"/>
                      </a:cubicBezTo>
                      <a:cubicBezTo>
                        <a:pt x="612920" y="328549"/>
                        <a:pt x="489882" y="781667"/>
                        <a:pt x="406601" y="1049255"/>
                      </a:cubicBezTo>
                      <a:lnTo>
                        <a:pt x="95257" y="1049255"/>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dirty="0"/>
                </a:p>
              </p:txBody>
            </p:sp>
            <p:sp>
              <p:nvSpPr>
                <p:cNvPr id="17" name="자유형: 도형 16">
                  <a:extLst>
                    <a:ext uri="{FF2B5EF4-FFF2-40B4-BE49-F238E27FC236}">
                      <a16:creationId xmlns:a16="http://schemas.microsoft.com/office/drawing/2014/main" id="{155478D4-44EA-48AE-860F-E368AD673D03}"/>
                    </a:ext>
                  </a:extLst>
                </p:cNvPr>
                <p:cNvSpPr/>
                <p:nvPr userDrawn="1"/>
              </p:nvSpPr>
              <p:spPr>
                <a:xfrm>
                  <a:off x="5939427" y="102551"/>
                  <a:ext cx="364003" cy="92935"/>
                </a:xfrm>
                <a:custGeom>
                  <a:avLst/>
                  <a:gdLst>
                    <a:gd name="connsiteX0" fmla="*/ 0 w 364003"/>
                    <a:gd name="connsiteY0" fmla="*/ 0 h 92935"/>
                    <a:gd name="connsiteX1" fmla="*/ 364003 w 364003"/>
                    <a:gd name="connsiteY1" fmla="*/ 0 h 92935"/>
                    <a:gd name="connsiteX2" fmla="*/ 336518 w 364003"/>
                    <a:gd name="connsiteY2" fmla="*/ 92935 h 92935"/>
                    <a:gd name="connsiteX3" fmla="*/ 25174 w 364003"/>
                    <a:gd name="connsiteY3" fmla="*/ 92935 h 92935"/>
                  </a:gdLst>
                  <a:ahLst/>
                  <a:cxnLst>
                    <a:cxn ang="0">
                      <a:pos x="connsiteX0" y="connsiteY0"/>
                    </a:cxn>
                    <a:cxn ang="0">
                      <a:pos x="connsiteX1" y="connsiteY1"/>
                    </a:cxn>
                    <a:cxn ang="0">
                      <a:pos x="connsiteX2" y="connsiteY2"/>
                    </a:cxn>
                    <a:cxn ang="0">
                      <a:pos x="connsiteX3" y="connsiteY3"/>
                    </a:cxn>
                  </a:cxnLst>
                  <a:rect l="l" t="t" r="r" b="b"/>
                  <a:pathLst>
                    <a:path w="364003" h="92935">
                      <a:moveTo>
                        <a:pt x="0" y="0"/>
                      </a:moveTo>
                      <a:lnTo>
                        <a:pt x="364003" y="0"/>
                      </a:lnTo>
                      <a:lnTo>
                        <a:pt x="336518" y="92935"/>
                      </a:lnTo>
                      <a:lnTo>
                        <a:pt x="25174" y="92935"/>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8" name="자유형: 도형 17">
                  <a:extLst>
                    <a:ext uri="{FF2B5EF4-FFF2-40B4-BE49-F238E27FC236}">
                      <a16:creationId xmlns:a16="http://schemas.microsoft.com/office/drawing/2014/main" id="{1861CCC0-CB32-42D2-947D-1907817DDDAE}"/>
                    </a:ext>
                  </a:extLst>
                </p:cNvPr>
                <p:cNvSpPr/>
                <p:nvPr userDrawn="1"/>
              </p:nvSpPr>
              <p:spPr>
                <a:xfrm>
                  <a:off x="5893989" y="-857099"/>
                  <a:ext cx="444279" cy="350537"/>
                </a:xfrm>
                <a:custGeom>
                  <a:avLst/>
                  <a:gdLst>
                    <a:gd name="connsiteX0" fmla="*/ 227272 w 444279"/>
                    <a:gd name="connsiteY0" fmla="*/ 0 h 350537"/>
                    <a:gd name="connsiteX1" fmla="*/ 440556 w 444279"/>
                    <a:gd name="connsiteY1" fmla="*/ 335046 h 350537"/>
                    <a:gd name="connsiteX2" fmla="*/ 444279 w 444279"/>
                    <a:gd name="connsiteY2" fmla="*/ 350537 h 350537"/>
                    <a:gd name="connsiteX3" fmla="*/ 0 w 444279"/>
                    <a:gd name="connsiteY3" fmla="*/ 350537 h 350537"/>
                    <a:gd name="connsiteX4" fmla="*/ 8223 w 444279"/>
                    <a:gd name="connsiteY4" fmla="*/ 318604 h 350537"/>
                    <a:gd name="connsiteX5" fmla="*/ 227272 w 444279"/>
                    <a:gd name="connsiteY5" fmla="*/ 0 h 35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279" h="350537">
                      <a:moveTo>
                        <a:pt x="227272" y="0"/>
                      </a:moveTo>
                      <a:cubicBezTo>
                        <a:pt x="340394" y="102672"/>
                        <a:pt x="406151" y="217508"/>
                        <a:pt x="440556" y="335046"/>
                      </a:cubicBezTo>
                      <a:lnTo>
                        <a:pt x="444279" y="350537"/>
                      </a:lnTo>
                      <a:lnTo>
                        <a:pt x="0" y="350537"/>
                      </a:lnTo>
                      <a:lnTo>
                        <a:pt x="8223" y="318604"/>
                      </a:lnTo>
                      <a:cubicBezTo>
                        <a:pt x="43321" y="207258"/>
                        <a:pt x="110837" y="99358"/>
                        <a:pt x="2272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sp>
            <p:nvSpPr>
              <p:cNvPr id="12" name="타원 11">
                <a:extLst>
                  <a:ext uri="{FF2B5EF4-FFF2-40B4-BE49-F238E27FC236}">
                    <a16:creationId xmlns:a16="http://schemas.microsoft.com/office/drawing/2014/main" id="{E3ED5D5D-DC92-4BF6-B431-CE8E43382FD0}"/>
                  </a:ext>
                </a:extLst>
              </p:cNvPr>
              <p:cNvSpPr/>
              <p:nvPr userDrawn="1"/>
            </p:nvSpPr>
            <p:spPr>
              <a:xfrm>
                <a:off x="5535216" y="-351600"/>
                <a:ext cx="180000" cy="180000"/>
              </a:xfrm>
              <a:prstGeom prst="ellipse">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3" name="직사각형 12">
                <a:extLst>
                  <a:ext uri="{FF2B5EF4-FFF2-40B4-BE49-F238E27FC236}">
                    <a16:creationId xmlns:a16="http://schemas.microsoft.com/office/drawing/2014/main" id="{57F372C6-9816-462E-83F5-DFD56E8AF164}"/>
                  </a:ext>
                </a:extLst>
              </p:cNvPr>
              <p:cNvSpPr/>
              <p:nvPr userDrawn="1"/>
            </p:nvSpPr>
            <p:spPr>
              <a:xfrm flipH="1">
                <a:off x="5614416" y="6445"/>
                <a:ext cx="21600" cy="43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4" name="자유형: 도형 13">
                <a:extLst>
                  <a:ext uri="{FF2B5EF4-FFF2-40B4-BE49-F238E27FC236}">
                    <a16:creationId xmlns:a16="http://schemas.microsoft.com/office/drawing/2014/main" id="{F07321F0-763D-431A-87E5-1BD5F333CAE1}"/>
                  </a:ext>
                </a:extLst>
              </p:cNvPr>
              <p:cNvSpPr/>
              <p:nvPr userDrawn="1"/>
            </p:nvSpPr>
            <p:spPr>
              <a:xfrm>
                <a:off x="5304862"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5" name="자유형: 도형 14">
                <a:extLst>
                  <a:ext uri="{FF2B5EF4-FFF2-40B4-BE49-F238E27FC236}">
                    <a16:creationId xmlns:a16="http://schemas.microsoft.com/office/drawing/2014/main" id="{D39A1E25-A8B6-4EE4-8AC8-D262A0C0D580}"/>
                  </a:ext>
                </a:extLst>
              </p:cNvPr>
              <p:cNvSpPr/>
              <p:nvPr userDrawn="1"/>
            </p:nvSpPr>
            <p:spPr>
              <a:xfrm flipH="1">
                <a:off x="5807099"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grpSp>
    </p:spTree>
    <p:extLst>
      <p:ext uri="{BB962C8B-B14F-4D97-AF65-F5344CB8AC3E}">
        <p14:creationId xmlns:p14="http://schemas.microsoft.com/office/powerpoint/2010/main" val="8382401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asic Layout">
    <p:bg>
      <p:bgPr>
        <a:solidFill>
          <a:schemeClr val="accent1"/>
        </a:solidFill>
        <a:effectLst/>
      </p:bgPr>
    </p:bg>
    <p:spTree>
      <p:nvGrpSpPr>
        <p:cNvPr id="1" name=""/>
        <p:cNvGrpSpPr/>
        <p:nvPr/>
      </p:nvGrpSpPr>
      <p:grpSpPr>
        <a:xfrm>
          <a:off x="0" y="0"/>
          <a:ext cx="0" cy="0"/>
          <a:chOff x="0" y="0"/>
          <a:chExt cx="0" cy="0"/>
        </a:xfrm>
      </p:grpSpPr>
      <p:sp>
        <p:nvSpPr>
          <p:cNvPr id="4" name="Rectangle 3"/>
          <p:cNvSpPr/>
          <p:nvPr userDrawn="1"/>
        </p:nvSpPr>
        <p:spPr>
          <a:xfrm>
            <a:off x="0" y="0"/>
            <a:ext cx="2987824"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sz="1800"/>
          </a:p>
        </p:txBody>
      </p:sp>
      <p:sp>
        <p:nvSpPr>
          <p:cNvPr id="10" name="Text Placeholder 9"/>
          <p:cNvSpPr>
            <a:spLocks noGrp="1"/>
          </p:cNvSpPr>
          <p:nvPr>
            <p:ph type="body" sz="quarter" idx="10" hasCustomPrompt="1"/>
          </p:nvPr>
        </p:nvSpPr>
        <p:spPr>
          <a:xfrm>
            <a:off x="467545" y="411512"/>
            <a:ext cx="2303282" cy="1368152"/>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467545" y="1779664"/>
            <a:ext cx="2303282" cy="504056"/>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grpSp>
        <p:nvGrpSpPr>
          <p:cNvPr id="27" name="그룹 26">
            <a:extLst>
              <a:ext uri="{FF2B5EF4-FFF2-40B4-BE49-F238E27FC236}">
                <a16:creationId xmlns:a16="http://schemas.microsoft.com/office/drawing/2014/main" id="{C5AC382A-C3B5-4BE0-B805-8F9094AFD7DC}"/>
              </a:ext>
            </a:extLst>
          </p:cNvPr>
          <p:cNvGrpSpPr/>
          <p:nvPr userDrawn="1"/>
        </p:nvGrpSpPr>
        <p:grpSpPr>
          <a:xfrm>
            <a:off x="2" y="2571752"/>
            <a:ext cx="2984923" cy="2571751"/>
            <a:chOff x="0" y="2571749"/>
            <a:chExt cx="2984923" cy="2571751"/>
          </a:xfrm>
        </p:grpSpPr>
        <p:grpSp>
          <p:nvGrpSpPr>
            <p:cNvPr id="6" name="Group 5"/>
            <p:cNvGrpSpPr/>
            <p:nvPr userDrawn="1"/>
          </p:nvGrpSpPr>
          <p:grpSpPr>
            <a:xfrm>
              <a:off x="0" y="4032469"/>
              <a:ext cx="2984923" cy="1111031"/>
              <a:chOff x="0" y="4032469"/>
              <a:chExt cx="2984923" cy="1111031"/>
            </a:xfrm>
          </p:grpSpPr>
          <p:sp>
            <p:nvSpPr>
              <p:cNvPr id="2" name="Rectangle 1"/>
              <p:cNvSpPr/>
              <p:nvPr userDrawn="1"/>
            </p:nvSpPr>
            <p:spPr>
              <a:xfrm>
                <a:off x="2527176" y="4443958"/>
                <a:ext cx="457200" cy="6995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800" dirty="0">
                  <a:solidFill>
                    <a:schemeClr val="tx1"/>
                  </a:solidFill>
                </a:endParaRPr>
              </a:p>
            </p:txBody>
          </p:sp>
          <p:sp>
            <p:nvSpPr>
              <p:cNvPr id="3" name="Oval 2"/>
              <p:cNvSpPr/>
              <p:nvPr userDrawn="1"/>
            </p:nvSpPr>
            <p:spPr>
              <a:xfrm>
                <a:off x="2128455" y="4032469"/>
                <a:ext cx="856468" cy="85646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800" dirty="0">
                  <a:solidFill>
                    <a:schemeClr val="tx1"/>
                  </a:solidFill>
                </a:endParaRPr>
              </a:p>
            </p:txBody>
          </p:sp>
          <p:sp>
            <p:nvSpPr>
              <p:cNvPr id="8" name="Rectangle 7"/>
              <p:cNvSpPr/>
              <p:nvPr userDrawn="1"/>
            </p:nvSpPr>
            <p:spPr>
              <a:xfrm>
                <a:off x="0" y="4363963"/>
                <a:ext cx="449249" cy="7795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800">
                  <a:solidFill>
                    <a:schemeClr val="tx1"/>
                  </a:solidFill>
                </a:endParaRPr>
              </a:p>
            </p:txBody>
          </p:sp>
          <p:sp>
            <p:nvSpPr>
              <p:cNvPr id="9" name="Oval 8"/>
              <p:cNvSpPr/>
              <p:nvPr userDrawn="1"/>
            </p:nvSpPr>
            <p:spPr>
              <a:xfrm>
                <a:off x="0" y="4117025"/>
                <a:ext cx="457200" cy="457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800">
                  <a:solidFill>
                    <a:schemeClr val="tx1"/>
                  </a:solidFill>
                </a:endParaRPr>
              </a:p>
            </p:txBody>
          </p:sp>
        </p:grpSp>
        <p:sp>
          <p:nvSpPr>
            <p:cNvPr id="26" name="자유형: 도형 25">
              <a:extLst>
                <a:ext uri="{FF2B5EF4-FFF2-40B4-BE49-F238E27FC236}">
                  <a16:creationId xmlns:a16="http://schemas.microsoft.com/office/drawing/2014/main" id="{A909D931-338B-4F68-B73A-DDF2CA17DD12}"/>
                </a:ext>
              </a:extLst>
            </p:cNvPr>
            <p:cNvSpPr/>
            <p:nvPr userDrawn="1"/>
          </p:nvSpPr>
          <p:spPr>
            <a:xfrm>
              <a:off x="0" y="3170955"/>
              <a:ext cx="2544134" cy="1972545"/>
            </a:xfrm>
            <a:custGeom>
              <a:avLst/>
              <a:gdLst>
                <a:gd name="connsiteX0" fmla="*/ 1395974 w 2544134"/>
                <a:gd name="connsiteY0" fmla="*/ 0 h 1972545"/>
                <a:gd name="connsiteX1" fmla="*/ 1581175 w 2544134"/>
                <a:gd name="connsiteY1" fmla="*/ 0 h 1972545"/>
                <a:gd name="connsiteX2" fmla="*/ 1629807 w 2544134"/>
                <a:gd name="connsiteY2" fmla="*/ 388693 h 1972545"/>
                <a:gd name="connsiteX3" fmla="*/ 1660266 w 2544134"/>
                <a:gd name="connsiteY3" fmla="*/ 394521 h 1972545"/>
                <a:gd name="connsiteX4" fmla="*/ 1843628 w 2544134"/>
                <a:gd name="connsiteY4" fmla="*/ 524107 h 1972545"/>
                <a:gd name="connsiteX5" fmla="*/ 1859380 w 2544134"/>
                <a:gd name="connsiteY5" fmla="*/ 553128 h 1972545"/>
                <a:gd name="connsiteX6" fmla="*/ 1884339 w 2544134"/>
                <a:gd name="connsiteY6" fmla="*/ 550612 h 1972545"/>
                <a:gd name="connsiteX7" fmla="*/ 2175988 w 2544134"/>
                <a:gd name="connsiteY7" fmla="*/ 743930 h 1972545"/>
                <a:gd name="connsiteX8" fmla="*/ 2180885 w 2544134"/>
                <a:gd name="connsiteY8" fmla="*/ 759703 h 1972545"/>
                <a:gd name="connsiteX9" fmla="*/ 2191569 w 2544134"/>
                <a:gd name="connsiteY9" fmla="*/ 756387 h 1972545"/>
                <a:gd name="connsiteX10" fmla="*/ 2234564 w 2544134"/>
                <a:gd name="connsiteY10" fmla="*/ 752052 h 1972545"/>
                <a:gd name="connsiteX11" fmla="*/ 2443572 w 2544134"/>
                <a:gd name="connsiteY11" fmla="*/ 922399 h 1972545"/>
                <a:gd name="connsiteX12" fmla="*/ 2445282 w 2544134"/>
                <a:gd name="connsiteY12" fmla="*/ 939364 h 1972545"/>
                <a:gd name="connsiteX13" fmla="*/ 2508998 w 2544134"/>
                <a:gd name="connsiteY13" fmla="*/ 945787 h 1972545"/>
                <a:gd name="connsiteX14" fmla="*/ 2544134 w 2544134"/>
                <a:gd name="connsiteY14" fmla="*/ 956223 h 1972545"/>
                <a:gd name="connsiteX15" fmla="*/ 2544134 w 2544134"/>
                <a:gd name="connsiteY15" fmla="*/ 1972545 h 1972545"/>
                <a:gd name="connsiteX16" fmla="*/ 354884 w 2544134"/>
                <a:gd name="connsiteY16" fmla="*/ 1972545 h 1972545"/>
                <a:gd name="connsiteX17" fmla="*/ 342134 w 2544134"/>
                <a:gd name="connsiteY17" fmla="*/ 1965625 h 1972545"/>
                <a:gd name="connsiteX18" fmla="*/ 244050 w 2544134"/>
                <a:gd name="connsiteY18" fmla="*/ 1838062 h 1972545"/>
                <a:gd name="connsiteX19" fmla="*/ 241474 w 2544134"/>
                <a:gd name="connsiteY19" fmla="*/ 1812505 h 1972545"/>
                <a:gd name="connsiteX20" fmla="*/ 236764 w 2544134"/>
                <a:gd name="connsiteY20" fmla="*/ 1816784 h 1972545"/>
                <a:gd name="connsiteX21" fmla="*/ 103253 w 2544134"/>
                <a:gd name="connsiteY21" fmla="*/ 1857566 h 1972545"/>
                <a:gd name="connsiteX22" fmla="*/ 10304 w 2544134"/>
                <a:gd name="connsiteY22" fmla="*/ 1838801 h 1972545"/>
                <a:gd name="connsiteX23" fmla="*/ 0 w 2544134"/>
                <a:gd name="connsiteY23" fmla="*/ 1833208 h 1972545"/>
                <a:gd name="connsiteX24" fmla="*/ 0 w 2544134"/>
                <a:gd name="connsiteY24" fmla="*/ 1404340 h 1972545"/>
                <a:gd name="connsiteX25" fmla="*/ 10304 w 2544134"/>
                <a:gd name="connsiteY25" fmla="*/ 1398747 h 1972545"/>
                <a:gd name="connsiteX26" fmla="*/ 103253 w 2544134"/>
                <a:gd name="connsiteY26" fmla="*/ 1379981 h 1972545"/>
                <a:gd name="connsiteX27" fmla="*/ 151378 w 2544134"/>
                <a:gd name="connsiteY27" fmla="*/ 1384832 h 1972545"/>
                <a:gd name="connsiteX28" fmla="*/ 162402 w 2544134"/>
                <a:gd name="connsiteY28" fmla="*/ 1388255 h 1972545"/>
                <a:gd name="connsiteX29" fmla="*/ 159919 w 2544134"/>
                <a:gd name="connsiteY29" fmla="*/ 1363619 h 1972545"/>
                <a:gd name="connsiteX30" fmla="*/ 522221 w 2544134"/>
                <a:gd name="connsiteY30" fmla="*/ 1001317 h 1972545"/>
                <a:gd name="connsiteX31" fmla="*/ 595237 w 2544134"/>
                <a:gd name="connsiteY31" fmla="*/ 1008678 h 1972545"/>
                <a:gd name="connsiteX32" fmla="*/ 617610 w 2544134"/>
                <a:gd name="connsiteY32" fmla="*/ 1015623 h 1972545"/>
                <a:gd name="connsiteX33" fmla="*/ 630288 w 2544134"/>
                <a:gd name="connsiteY33" fmla="*/ 1000258 h 1972545"/>
                <a:gd name="connsiteX34" fmla="*/ 886474 w 2544134"/>
                <a:gd name="connsiteY34" fmla="*/ 894142 h 1972545"/>
                <a:gd name="connsiteX35" fmla="*/ 896697 w 2544134"/>
                <a:gd name="connsiteY35" fmla="*/ 895173 h 1972545"/>
                <a:gd name="connsiteX36" fmla="*/ 889510 w 2544134"/>
                <a:gd name="connsiteY36" fmla="*/ 872020 h 1972545"/>
                <a:gd name="connsiteX37" fmla="*/ 886474 w 2544134"/>
                <a:gd name="connsiteY37" fmla="*/ 841898 h 1972545"/>
                <a:gd name="connsiteX38" fmla="*/ 1005814 w 2544134"/>
                <a:gd name="connsiteY38" fmla="*/ 695472 h 1972545"/>
                <a:gd name="connsiteX39" fmla="*/ 1011986 w 2544134"/>
                <a:gd name="connsiteY39" fmla="*/ 694850 h 1972545"/>
                <a:gd name="connsiteX40" fmla="*/ 1016112 w 2544134"/>
                <a:gd name="connsiteY40" fmla="*/ 653922 h 1972545"/>
                <a:gd name="connsiteX41" fmla="*/ 1301359 w 2544134"/>
                <a:gd name="connsiteY41" fmla="*/ 421440 h 1972545"/>
                <a:gd name="connsiteX42" fmla="*/ 1342724 w 2544134"/>
                <a:gd name="connsiteY42" fmla="*/ 425610 h 1972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544134" h="1972545">
                  <a:moveTo>
                    <a:pt x="1395974" y="0"/>
                  </a:moveTo>
                  <a:lnTo>
                    <a:pt x="1581175" y="0"/>
                  </a:lnTo>
                  <a:lnTo>
                    <a:pt x="1629807" y="388693"/>
                  </a:lnTo>
                  <a:lnTo>
                    <a:pt x="1660266" y="394521"/>
                  </a:lnTo>
                  <a:cubicBezTo>
                    <a:pt x="1736117" y="414036"/>
                    <a:pt x="1800967" y="460961"/>
                    <a:pt x="1843628" y="524107"/>
                  </a:cubicBezTo>
                  <a:lnTo>
                    <a:pt x="1859380" y="553128"/>
                  </a:lnTo>
                  <a:lnTo>
                    <a:pt x="1884339" y="550612"/>
                  </a:lnTo>
                  <a:cubicBezTo>
                    <a:pt x="2015447" y="550612"/>
                    <a:pt x="2127937" y="630325"/>
                    <a:pt x="2175988" y="743930"/>
                  </a:cubicBezTo>
                  <a:lnTo>
                    <a:pt x="2180885" y="759703"/>
                  </a:lnTo>
                  <a:lnTo>
                    <a:pt x="2191569" y="756387"/>
                  </a:lnTo>
                  <a:cubicBezTo>
                    <a:pt x="2205457" y="753545"/>
                    <a:pt x="2219836" y="752052"/>
                    <a:pt x="2234564" y="752052"/>
                  </a:cubicBezTo>
                  <a:cubicBezTo>
                    <a:pt x="2337661" y="752052"/>
                    <a:pt x="2423678" y="825183"/>
                    <a:pt x="2443572" y="922399"/>
                  </a:cubicBezTo>
                  <a:lnTo>
                    <a:pt x="2445282" y="939364"/>
                  </a:lnTo>
                  <a:lnTo>
                    <a:pt x="2508998" y="945787"/>
                  </a:lnTo>
                  <a:lnTo>
                    <a:pt x="2544134" y="956223"/>
                  </a:lnTo>
                  <a:lnTo>
                    <a:pt x="2544134" y="1972545"/>
                  </a:lnTo>
                  <a:lnTo>
                    <a:pt x="354884" y="1972545"/>
                  </a:lnTo>
                  <a:lnTo>
                    <a:pt x="342134" y="1965625"/>
                  </a:lnTo>
                  <a:cubicBezTo>
                    <a:pt x="295511" y="1934418"/>
                    <a:pt x="255183" y="1892469"/>
                    <a:pt x="244050" y="1838062"/>
                  </a:cubicBezTo>
                  <a:lnTo>
                    <a:pt x="241474" y="1812505"/>
                  </a:lnTo>
                  <a:lnTo>
                    <a:pt x="236764" y="1816784"/>
                  </a:lnTo>
                  <a:cubicBezTo>
                    <a:pt x="198653" y="1842531"/>
                    <a:pt x="152709" y="1857566"/>
                    <a:pt x="103253" y="1857566"/>
                  </a:cubicBezTo>
                  <a:cubicBezTo>
                    <a:pt x="70283" y="1857566"/>
                    <a:pt x="38873" y="1850884"/>
                    <a:pt x="10304" y="1838801"/>
                  </a:cubicBezTo>
                  <a:lnTo>
                    <a:pt x="0" y="1833208"/>
                  </a:lnTo>
                  <a:lnTo>
                    <a:pt x="0" y="1404340"/>
                  </a:lnTo>
                  <a:lnTo>
                    <a:pt x="10304" y="1398747"/>
                  </a:lnTo>
                  <a:cubicBezTo>
                    <a:pt x="38873" y="1386663"/>
                    <a:pt x="70283" y="1379981"/>
                    <a:pt x="103253" y="1379981"/>
                  </a:cubicBezTo>
                  <a:cubicBezTo>
                    <a:pt x="119738" y="1379981"/>
                    <a:pt x="135833" y="1381652"/>
                    <a:pt x="151378" y="1384832"/>
                  </a:cubicBezTo>
                  <a:lnTo>
                    <a:pt x="162402" y="1388255"/>
                  </a:lnTo>
                  <a:lnTo>
                    <a:pt x="159919" y="1363619"/>
                  </a:lnTo>
                  <a:cubicBezTo>
                    <a:pt x="159919" y="1163525"/>
                    <a:pt x="322127" y="1001317"/>
                    <a:pt x="522221" y="1001317"/>
                  </a:cubicBezTo>
                  <a:cubicBezTo>
                    <a:pt x="547233" y="1001317"/>
                    <a:pt x="571652" y="1003852"/>
                    <a:pt x="595237" y="1008678"/>
                  </a:cubicBezTo>
                  <a:lnTo>
                    <a:pt x="617610" y="1015623"/>
                  </a:lnTo>
                  <a:lnTo>
                    <a:pt x="630288" y="1000258"/>
                  </a:lnTo>
                  <a:cubicBezTo>
                    <a:pt x="695852" y="934694"/>
                    <a:pt x="786427" y="894142"/>
                    <a:pt x="886474" y="894142"/>
                  </a:cubicBezTo>
                  <a:lnTo>
                    <a:pt x="896697" y="895173"/>
                  </a:lnTo>
                  <a:lnTo>
                    <a:pt x="889510" y="872020"/>
                  </a:lnTo>
                  <a:cubicBezTo>
                    <a:pt x="887519" y="862290"/>
                    <a:pt x="886474" y="852216"/>
                    <a:pt x="886474" y="841898"/>
                  </a:cubicBezTo>
                  <a:cubicBezTo>
                    <a:pt x="886474" y="769671"/>
                    <a:pt x="937707" y="709409"/>
                    <a:pt x="1005814" y="695472"/>
                  </a:cubicBezTo>
                  <a:lnTo>
                    <a:pt x="1011986" y="694850"/>
                  </a:lnTo>
                  <a:lnTo>
                    <a:pt x="1016112" y="653922"/>
                  </a:lnTo>
                  <a:cubicBezTo>
                    <a:pt x="1043262" y="521245"/>
                    <a:pt x="1160655" y="421440"/>
                    <a:pt x="1301359" y="421440"/>
                  </a:cubicBezTo>
                  <a:lnTo>
                    <a:pt x="1342724" y="42561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sz="1800"/>
            </a:p>
          </p:txBody>
        </p:sp>
        <p:grpSp>
          <p:nvGrpSpPr>
            <p:cNvPr id="15" name="그룹 14">
              <a:extLst>
                <a:ext uri="{FF2B5EF4-FFF2-40B4-BE49-F238E27FC236}">
                  <a16:creationId xmlns:a16="http://schemas.microsoft.com/office/drawing/2014/main" id="{835AEBDB-6E77-465B-802B-2411CB9307EC}"/>
                </a:ext>
              </a:extLst>
            </p:cNvPr>
            <p:cNvGrpSpPr/>
            <p:nvPr userDrawn="1"/>
          </p:nvGrpSpPr>
          <p:grpSpPr>
            <a:xfrm>
              <a:off x="1278074" y="2571749"/>
              <a:ext cx="413353" cy="794587"/>
              <a:chOff x="5304862" y="-789923"/>
              <a:chExt cx="645890" cy="1241591"/>
            </a:xfrm>
          </p:grpSpPr>
          <p:grpSp>
            <p:nvGrpSpPr>
              <p:cNvPr id="16" name="그룹 15">
                <a:extLst>
                  <a:ext uri="{FF2B5EF4-FFF2-40B4-BE49-F238E27FC236}">
                    <a16:creationId xmlns:a16="http://schemas.microsoft.com/office/drawing/2014/main" id="{5E76A47E-F7A7-4DA1-9B8C-D7B1A60D5D71}"/>
                  </a:ext>
                </a:extLst>
              </p:cNvPr>
              <p:cNvGrpSpPr/>
              <p:nvPr userDrawn="1"/>
            </p:nvGrpSpPr>
            <p:grpSpPr>
              <a:xfrm>
                <a:off x="5377232" y="-789923"/>
                <a:ext cx="495969" cy="1052585"/>
                <a:chOff x="5868144" y="-857099"/>
                <a:chExt cx="495969" cy="1052585"/>
              </a:xfrm>
            </p:grpSpPr>
            <p:sp>
              <p:nvSpPr>
                <p:cNvPr id="21" name="이등변 삼각형 49">
                  <a:extLst>
                    <a:ext uri="{FF2B5EF4-FFF2-40B4-BE49-F238E27FC236}">
                      <a16:creationId xmlns:a16="http://schemas.microsoft.com/office/drawing/2014/main" id="{67190486-51A1-4AB6-8B4F-B570F9832336}"/>
                    </a:ext>
                  </a:extLst>
                </p:cNvPr>
                <p:cNvSpPr/>
                <p:nvPr userDrawn="1"/>
              </p:nvSpPr>
              <p:spPr>
                <a:xfrm>
                  <a:off x="5868144" y="-853769"/>
                  <a:ext cx="495969" cy="1049255"/>
                </a:xfrm>
                <a:custGeom>
                  <a:avLst/>
                  <a:gdLst>
                    <a:gd name="connsiteX0" fmla="*/ 0 w 311344"/>
                    <a:gd name="connsiteY0" fmla="*/ 1049255 h 1049255"/>
                    <a:gd name="connsiteX1" fmla="*/ 155672 w 311344"/>
                    <a:gd name="connsiteY1" fmla="*/ 0 h 1049255"/>
                    <a:gd name="connsiteX2" fmla="*/ 311344 w 311344"/>
                    <a:gd name="connsiteY2" fmla="*/ 1049255 h 1049255"/>
                    <a:gd name="connsiteX3" fmla="*/ 0 w 311344"/>
                    <a:gd name="connsiteY3" fmla="*/ 1049255 h 1049255"/>
                    <a:gd name="connsiteX0" fmla="*/ 45684 w 357028"/>
                    <a:gd name="connsiteY0" fmla="*/ 1049255 h 1049255"/>
                    <a:gd name="connsiteX1" fmla="*/ 201356 w 357028"/>
                    <a:gd name="connsiteY1" fmla="*/ 0 h 1049255"/>
                    <a:gd name="connsiteX2" fmla="*/ 357028 w 357028"/>
                    <a:gd name="connsiteY2" fmla="*/ 1049255 h 1049255"/>
                    <a:gd name="connsiteX3" fmla="*/ 45684 w 357028"/>
                    <a:gd name="connsiteY3" fmla="*/ 1049255 h 1049255"/>
                    <a:gd name="connsiteX0" fmla="*/ 45684 w 416158"/>
                    <a:gd name="connsiteY0" fmla="*/ 1049255 h 1049255"/>
                    <a:gd name="connsiteX1" fmla="*/ 201356 w 416158"/>
                    <a:gd name="connsiteY1" fmla="*/ 0 h 1049255"/>
                    <a:gd name="connsiteX2" fmla="*/ 357028 w 416158"/>
                    <a:gd name="connsiteY2" fmla="*/ 1049255 h 1049255"/>
                    <a:gd name="connsiteX3" fmla="*/ 45684 w 416158"/>
                    <a:gd name="connsiteY3" fmla="*/ 1049255 h 1049255"/>
                    <a:gd name="connsiteX0" fmla="*/ 87161 w 457635"/>
                    <a:gd name="connsiteY0" fmla="*/ 1049255 h 1049255"/>
                    <a:gd name="connsiteX1" fmla="*/ 242833 w 457635"/>
                    <a:gd name="connsiteY1" fmla="*/ 0 h 1049255"/>
                    <a:gd name="connsiteX2" fmla="*/ 398505 w 457635"/>
                    <a:gd name="connsiteY2" fmla="*/ 1049255 h 1049255"/>
                    <a:gd name="connsiteX3" fmla="*/ 87161 w 457635"/>
                    <a:gd name="connsiteY3" fmla="*/ 1049255 h 1049255"/>
                    <a:gd name="connsiteX0" fmla="*/ 87161 w 500627"/>
                    <a:gd name="connsiteY0" fmla="*/ 1049255 h 1049255"/>
                    <a:gd name="connsiteX1" fmla="*/ 242833 w 500627"/>
                    <a:gd name="connsiteY1" fmla="*/ 0 h 1049255"/>
                    <a:gd name="connsiteX2" fmla="*/ 398505 w 500627"/>
                    <a:gd name="connsiteY2" fmla="*/ 1049255 h 1049255"/>
                    <a:gd name="connsiteX3" fmla="*/ 87161 w 500627"/>
                    <a:gd name="connsiteY3" fmla="*/ 1049255 h 1049255"/>
                    <a:gd name="connsiteX0" fmla="*/ 91187 w 504653"/>
                    <a:gd name="connsiteY0" fmla="*/ 1049255 h 1049255"/>
                    <a:gd name="connsiteX1" fmla="*/ 246859 w 504653"/>
                    <a:gd name="connsiteY1" fmla="*/ 0 h 1049255"/>
                    <a:gd name="connsiteX2" fmla="*/ 402531 w 504653"/>
                    <a:gd name="connsiteY2" fmla="*/ 1049255 h 1049255"/>
                    <a:gd name="connsiteX3" fmla="*/ 91187 w 504653"/>
                    <a:gd name="connsiteY3" fmla="*/ 1049255 h 1049255"/>
                    <a:gd name="connsiteX0" fmla="*/ 91187 w 500775"/>
                    <a:gd name="connsiteY0" fmla="*/ 1049255 h 1049255"/>
                    <a:gd name="connsiteX1" fmla="*/ 246859 w 500775"/>
                    <a:gd name="connsiteY1" fmla="*/ 0 h 1049255"/>
                    <a:gd name="connsiteX2" fmla="*/ 402531 w 500775"/>
                    <a:gd name="connsiteY2" fmla="*/ 1049255 h 1049255"/>
                    <a:gd name="connsiteX3" fmla="*/ 91187 w 500775"/>
                    <a:gd name="connsiteY3" fmla="*/ 1049255 h 1049255"/>
                    <a:gd name="connsiteX0" fmla="*/ 91187 w 484758"/>
                    <a:gd name="connsiteY0" fmla="*/ 1049255 h 1049255"/>
                    <a:gd name="connsiteX1" fmla="*/ 246859 w 484758"/>
                    <a:gd name="connsiteY1" fmla="*/ 0 h 1049255"/>
                    <a:gd name="connsiteX2" fmla="*/ 402531 w 484758"/>
                    <a:gd name="connsiteY2" fmla="*/ 1049255 h 1049255"/>
                    <a:gd name="connsiteX3" fmla="*/ 91187 w 484758"/>
                    <a:gd name="connsiteY3" fmla="*/ 1049255 h 1049255"/>
                    <a:gd name="connsiteX0" fmla="*/ 91187 w 488692"/>
                    <a:gd name="connsiteY0" fmla="*/ 1049255 h 1049255"/>
                    <a:gd name="connsiteX1" fmla="*/ 246859 w 488692"/>
                    <a:gd name="connsiteY1" fmla="*/ 0 h 1049255"/>
                    <a:gd name="connsiteX2" fmla="*/ 402531 w 488692"/>
                    <a:gd name="connsiteY2" fmla="*/ 1049255 h 1049255"/>
                    <a:gd name="connsiteX3" fmla="*/ 91187 w 488692"/>
                    <a:gd name="connsiteY3" fmla="*/ 1049255 h 1049255"/>
                    <a:gd name="connsiteX0" fmla="*/ 91187 w 492707"/>
                    <a:gd name="connsiteY0" fmla="*/ 1049255 h 1049255"/>
                    <a:gd name="connsiteX1" fmla="*/ 246859 w 492707"/>
                    <a:gd name="connsiteY1" fmla="*/ 0 h 1049255"/>
                    <a:gd name="connsiteX2" fmla="*/ 402531 w 492707"/>
                    <a:gd name="connsiteY2" fmla="*/ 1049255 h 1049255"/>
                    <a:gd name="connsiteX3" fmla="*/ 91187 w 492707"/>
                    <a:gd name="connsiteY3" fmla="*/ 1049255 h 1049255"/>
                    <a:gd name="connsiteX0" fmla="*/ 95257 w 496777"/>
                    <a:gd name="connsiteY0" fmla="*/ 1049255 h 1049255"/>
                    <a:gd name="connsiteX1" fmla="*/ 250929 w 496777"/>
                    <a:gd name="connsiteY1" fmla="*/ 0 h 1049255"/>
                    <a:gd name="connsiteX2" fmla="*/ 406601 w 496777"/>
                    <a:gd name="connsiteY2" fmla="*/ 1049255 h 1049255"/>
                    <a:gd name="connsiteX3" fmla="*/ 95257 w 496777"/>
                    <a:gd name="connsiteY3" fmla="*/ 1049255 h 1049255"/>
                    <a:gd name="connsiteX0" fmla="*/ 95257 w 485293"/>
                    <a:gd name="connsiteY0" fmla="*/ 1049255 h 1049255"/>
                    <a:gd name="connsiteX1" fmla="*/ 250929 w 485293"/>
                    <a:gd name="connsiteY1" fmla="*/ 0 h 1049255"/>
                    <a:gd name="connsiteX2" fmla="*/ 406601 w 485293"/>
                    <a:gd name="connsiteY2" fmla="*/ 1049255 h 1049255"/>
                    <a:gd name="connsiteX3" fmla="*/ 95257 w 485293"/>
                    <a:gd name="connsiteY3" fmla="*/ 1049255 h 1049255"/>
                    <a:gd name="connsiteX0" fmla="*/ 95257 w 494828"/>
                    <a:gd name="connsiteY0" fmla="*/ 1049255 h 1049255"/>
                    <a:gd name="connsiteX1" fmla="*/ 250929 w 494828"/>
                    <a:gd name="connsiteY1" fmla="*/ 0 h 1049255"/>
                    <a:gd name="connsiteX2" fmla="*/ 406601 w 494828"/>
                    <a:gd name="connsiteY2" fmla="*/ 1049255 h 1049255"/>
                    <a:gd name="connsiteX3" fmla="*/ 95257 w 494828"/>
                    <a:gd name="connsiteY3" fmla="*/ 1049255 h 1049255"/>
                    <a:gd name="connsiteX0" fmla="*/ 95257 w 493814"/>
                    <a:gd name="connsiteY0" fmla="*/ 1049255 h 1049255"/>
                    <a:gd name="connsiteX1" fmla="*/ 250929 w 493814"/>
                    <a:gd name="connsiteY1" fmla="*/ 0 h 1049255"/>
                    <a:gd name="connsiteX2" fmla="*/ 406601 w 493814"/>
                    <a:gd name="connsiteY2" fmla="*/ 1049255 h 1049255"/>
                    <a:gd name="connsiteX3" fmla="*/ 95257 w 493814"/>
                    <a:gd name="connsiteY3" fmla="*/ 1049255 h 1049255"/>
                    <a:gd name="connsiteX0" fmla="*/ 95257 w 496864"/>
                    <a:gd name="connsiteY0" fmla="*/ 1049255 h 1049255"/>
                    <a:gd name="connsiteX1" fmla="*/ 250929 w 496864"/>
                    <a:gd name="connsiteY1" fmla="*/ 0 h 1049255"/>
                    <a:gd name="connsiteX2" fmla="*/ 406601 w 496864"/>
                    <a:gd name="connsiteY2" fmla="*/ 1049255 h 1049255"/>
                    <a:gd name="connsiteX3" fmla="*/ 95257 w 496864"/>
                    <a:gd name="connsiteY3" fmla="*/ 1049255 h 1049255"/>
                    <a:gd name="connsiteX0" fmla="*/ 95257 w 497887"/>
                    <a:gd name="connsiteY0" fmla="*/ 1049255 h 1049255"/>
                    <a:gd name="connsiteX1" fmla="*/ 250929 w 497887"/>
                    <a:gd name="connsiteY1" fmla="*/ 0 h 1049255"/>
                    <a:gd name="connsiteX2" fmla="*/ 406601 w 497887"/>
                    <a:gd name="connsiteY2" fmla="*/ 1049255 h 1049255"/>
                    <a:gd name="connsiteX3" fmla="*/ 95257 w 497887"/>
                    <a:gd name="connsiteY3" fmla="*/ 1049255 h 1049255"/>
                    <a:gd name="connsiteX0" fmla="*/ 95257 w 495969"/>
                    <a:gd name="connsiteY0" fmla="*/ 1049255 h 1049255"/>
                    <a:gd name="connsiteX1" fmla="*/ 250929 w 495969"/>
                    <a:gd name="connsiteY1" fmla="*/ 0 h 1049255"/>
                    <a:gd name="connsiteX2" fmla="*/ 406601 w 495969"/>
                    <a:gd name="connsiteY2" fmla="*/ 1049255 h 1049255"/>
                    <a:gd name="connsiteX3" fmla="*/ 95257 w 495969"/>
                    <a:gd name="connsiteY3" fmla="*/ 1049255 h 1049255"/>
                  </a:gdLst>
                  <a:ahLst/>
                  <a:cxnLst>
                    <a:cxn ang="0">
                      <a:pos x="connsiteX0" y="connsiteY0"/>
                    </a:cxn>
                    <a:cxn ang="0">
                      <a:pos x="connsiteX1" y="connsiteY1"/>
                    </a:cxn>
                    <a:cxn ang="0">
                      <a:pos x="connsiteX2" y="connsiteY2"/>
                    </a:cxn>
                    <a:cxn ang="0">
                      <a:pos x="connsiteX3" y="connsiteY3"/>
                    </a:cxn>
                  </a:cxnLst>
                  <a:rect l="l" t="t" r="r" b="b"/>
                  <a:pathLst>
                    <a:path w="495969" h="1049255">
                      <a:moveTo>
                        <a:pt x="95257" y="1049255"/>
                      </a:moveTo>
                      <a:cubicBezTo>
                        <a:pt x="6676" y="723357"/>
                        <a:pt x="-121664" y="317947"/>
                        <a:pt x="250929" y="0"/>
                      </a:cubicBezTo>
                      <a:cubicBezTo>
                        <a:pt x="612920" y="328549"/>
                        <a:pt x="489882" y="781667"/>
                        <a:pt x="406601" y="1049255"/>
                      </a:cubicBezTo>
                      <a:lnTo>
                        <a:pt x="95257" y="1049255"/>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dirty="0"/>
                </a:p>
              </p:txBody>
            </p:sp>
            <p:sp>
              <p:nvSpPr>
                <p:cNvPr id="22" name="자유형: 도형 21">
                  <a:extLst>
                    <a:ext uri="{FF2B5EF4-FFF2-40B4-BE49-F238E27FC236}">
                      <a16:creationId xmlns:a16="http://schemas.microsoft.com/office/drawing/2014/main" id="{56F15390-B3DB-4D76-834D-291CE0D12AD3}"/>
                    </a:ext>
                  </a:extLst>
                </p:cNvPr>
                <p:cNvSpPr/>
                <p:nvPr userDrawn="1"/>
              </p:nvSpPr>
              <p:spPr>
                <a:xfrm>
                  <a:off x="5939427" y="102551"/>
                  <a:ext cx="364003" cy="92935"/>
                </a:xfrm>
                <a:custGeom>
                  <a:avLst/>
                  <a:gdLst>
                    <a:gd name="connsiteX0" fmla="*/ 0 w 364003"/>
                    <a:gd name="connsiteY0" fmla="*/ 0 h 92935"/>
                    <a:gd name="connsiteX1" fmla="*/ 364003 w 364003"/>
                    <a:gd name="connsiteY1" fmla="*/ 0 h 92935"/>
                    <a:gd name="connsiteX2" fmla="*/ 336518 w 364003"/>
                    <a:gd name="connsiteY2" fmla="*/ 92935 h 92935"/>
                    <a:gd name="connsiteX3" fmla="*/ 25174 w 364003"/>
                    <a:gd name="connsiteY3" fmla="*/ 92935 h 92935"/>
                  </a:gdLst>
                  <a:ahLst/>
                  <a:cxnLst>
                    <a:cxn ang="0">
                      <a:pos x="connsiteX0" y="connsiteY0"/>
                    </a:cxn>
                    <a:cxn ang="0">
                      <a:pos x="connsiteX1" y="connsiteY1"/>
                    </a:cxn>
                    <a:cxn ang="0">
                      <a:pos x="connsiteX2" y="connsiteY2"/>
                    </a:cxn>
                    <a:cxn ang="0">
                      <a:pos x="connsiteX3" y="connsiteY3"/>
                    </a:cxn>
                  </a:cxnLst>
                  <a:rect l="l" t="t" r="r" b="b"/>
                  <a:pathLst>
                    <a:path w="364003" h="92935">
                      <a:moveTo>
                        <a:pt x="0" y="0"/>
                      </a:moveTo>
                      <a:lnTo>
                        <a:pt x="364003" y="0"/>
                      </a:lnTo>
                      <a:lnTo>
                        <a:pt x="336518" y="92935"/>
                      </a:lnTo>
                      <a:lnTo>
                        <a:pt x="25174" y="92935"/>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23" name="자유형: 도형 22">
                  <a:extLst>
                    <a:ext uri="{FF2B5EF4-FFF2-40B4-BE49-F238E27FC236}">
                      <a16:creationId xmlns:a16="http://schemas.microsoft.com/office/drawing/2014/main" id="{3BA87288-70D8-4753-8DAA-8CA1C332EF6C}"/>
                    </a:ext>
                  </a:extLst>
                </p:cNvPr>
                <p:cNvSpPr/>
                <p:nvPr userDrawn="1"/>
              </p:nvSpPr>
              <p:spPr>
                <a:xfrm>
                  <a:off x="5893989" y="-857099"/>
                  <a:ext cx="444279" cy="350537"/>
                </a:xfrm>
                <a:custGeom>
                  <a:avLst/>
                  <a:gdLst>
                    <a:gd name="connsiteX0" fmla="*/ 227272 w 444279"/>
                    <a:gd name="connsiteY0" fmla="*/ 0 h 350537"/>
                    <a:gd name="connsiteX1" fmla="*/ 440556 w 444279"/>
                    <a:gd name="connsiteY1" fmla="*/ 335046 h 350537"/>
                    <a:gd name="connsiteX2" fmla="*/ 444279 w 444279"/>
                    <a:gd name="connsiteY2" fmla="*/ 350537 h 350537"/>
                    <a:gd name="connsiteX3" fmla="*/ 0 w 444279"/>
                    <a:gd name="connsiteY3" fmla="*/ 350537 h 350537"/>
                    <a:gd name="connsiteX4" fmla="*/ 8223 w 444279"/>
                    <a:gd name="connsiteY4" fmla="*/ 318604 h 350537"/>
                    <a:gd name="connsiteX5" fmla="*/ 227272 w 444279"/>
                    <a:gd name="connsiteY5" fmla="*/ 0 h 35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279" h="350537">
                      <a:moveTo>
                        <a:pt x="227272" y="0"/>
                      </a:moveTo>
                      <a:cubicBezTo>
                        <a:pt x="340394" y="102672"/>
                        <a:pt x="406151" y="217508"/>
                        <a:pt x="440556" y="335046"/>
                      </a:cubicBezTo>
                      <a:lnTo>
                        <a:pt x="444279" y="350537"/>
                      </a:lnTo>
                      <a:lnTo>
                        <a:pt x="0" y="350537"/>
                      </a:lnTo>
                      <a:lnTo>
                        <a:pt x="8223" y="318604"/>
                      </a:lnTo>
                      <a:cubicBezTo>
                        <a:pt x="43321" y="207258"/>
                        <a:pt x="110837" y="99358"/>
                        <a:pt x="2272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sp>
            <p:nvSpPr>
              <p:cNvPr id="17" name="타원 16">
                <a:extLst>
                  <a:ext uri="{FF2B5EF4-FFF2-40B4-BE49-F238E27FC236}">
                    <a16:creationId xmlns:a16="http://schemas.microsoft.com/office/drawing/2014/main" id="{AD475AD4-CA04-4B61-9BB4-408BA6A11E05}"/>
                  </a:ext>
                </a:extLst>
              </p:cNvPr>
              <p:cNvSpPr/>
              <p:nvPr userDrawn="1"/>
            </p:nvSpPr>
            <p:spPr>
              <a:xfrm>
                <a:off x="5535216" y="-351600"/>
                <a:ext cx="180000" cy="180000"/>
              </a:xfrm>
              <a:prstGeom prst="ellipse">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8" name="직사각형 17">
                <a:extLst>
                  <a:ext uri="{FF2B5EF4-FFF2-40B4-BE49-F238E27FC236}">
                    <a16:creationId xmlns:a16="http://schemas.microsoft.com/office/drawing/2014/main" id="{1B106404-A3F8-4193-8435-FA430BEB5473}"/>
                  </a:ext>
                </a:extLst>
              </p:cNvPr>
              <p:cNvSpPr/>
              <p:nvPr userDrawn="1"/>
            </p:nvSpPr>
            <p:spPr>
              <a:xfrm flipH="1">
                <a:off x="5614416" y="6445"/>
                <a:ext cx="21600" cy="43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9" name="자유형: 도형 18">
                <a:extLst>
                  <a:ext uri="{FF2B5EF4-FFF2-40B4-BE49-F238E27FC236}">
                    <a16:creationId xmlns:a16="http://schemas.microsoft.com/office/drawing/2014/main" id="{9408417A-6F35-4CB8-93DD-4FB5074FE702}"/>
                  </a:ext>
                </a:extLst>
              </p:cNvPr>
              <p:cNvSpPr/>
              <p:nvPr userDrawn="1"/>
            </p:nvSpPr>
            <p:spPr>
              <a:xfrm>
                <a:off x="5304862"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20" name="자유형: 도형 19">
                <a:extLst>
                  <a:ext uri="{FF2B5EF4-FFF2-40B4-BE49-F238E27FC236}">
                    <a16:creationId xmlns:a16="http://schemas.microsoft.com/office/drawing/2014/main" id="{3058858D-8ACE-40F2-B778-D2BFBF4553F3}"/>
                  </a:ext>
                </a:extLst>
              </p:cNvPr>
              <p:cNvSpPr/>
              <p:nvPr userDrawn="1"/>
            </p:nvSpPr>
            <p:spPr>
              <a:xfrm flipH="1">
                <a:off x="5807099"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grpSp>
      <p:sp>
        <p:nvSpPr>
          <p:cNvPr id="12" name="Frame 11"/>
          <p:cNvSpPr/>
          <p:nvPr userDrawn="1"/>
        </p:nvSpPr>
        <p:spPr>
          <a:xfrm>
            <a:off x="251520" y="339504"/>
            <a:ext cx="8640960" cy="4464496"/>
          </a:xfrm>
          <a:prstGeom prst="frame">
            <a:avLst>
              <a:gd name="adj1" fmla="val 1236"/>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800">
              <a:solidFill>
                <a:schemeClr val="tx1"/>
              </a:solidFill>
            </a:endParaRPr>
          </a:p>
        </p:txBody>
      </p:sp>
    </p:spTree>
    <p:extLst>
      <p:ext uri="{BB962C8B-B14F-4D97-AF65-F5344CB8AC3E}">
        <p14:creationId xmlns:p14="http://schemas.microsoft.com/office/powerpoint/2010/main" val="8434819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Hello Slide Layout">
    <p:bg>
      <p:bgPr>
        <a:solidFill>
          <a:schemeClr val="accent1"/>
        </a:solidFill>
        <a:effectLst/>
      </p:bgPr>
    </p:bg>
    <p:spTree>
      <p:nvGrpSpPr>
        <p:cNvPr id="1" name=""/>
        <p:cNvGrpSpPr/>
        <p:nvPr/>
      </p:nvGrpSpPr>
      <p:grpSpPr>
        <a:xfrm>
          <a:off x="0" y="0"/>
          <a:ext cx="0" cy="0"/>
          <a:chOff x="0" y="0"/>
          <a:chExt cx="0" cy="0"/>
        </a:xfrm>
      </p:grpSpPr>
      <p:sp>
        <p:nvSpPr>
          <p:cNvPr id="4" name="Rectangle 3"/>
          <p:cNvSpPr/>
          <p:nvPr userDrawn="1"/>
        </p:nvSpPr>
        <p:spPr>
          <a:xfrm>
            <a:off x="0" y="2"/>
            <a:ext cx="9144000" cy="13476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nvGrpSpPr>
          <p:cNvPr id="2" name="그룹 1">
            <a:extLst>
              <a:ext uri="{FF2B5EF4-FFF2-40B4-BE49-F238E27FC236}">
                <a16:creationId xmlns:a16="http://schemas.microsoft.com/office/drawing/2014/main" id="{523EB7A4-0598-4887-ACB7-E8220F8DDFED}"/>
              </a:ext>
            </a:extLst>
          </p:cNvPr>
          <p:cNvGrpSpPr/>
          <p:nvPr userDrawn="1"/>
        </p:nvGrpSpPr>
        <p:grpSpPr>
          <a:xfrm>
            <a:off x="1902713" y="232357"/>
            <a:ext cx="5620059" cy="4638441"/>
            <a:chOff x="1902711" y="497586"/>
            <a:chExt cx="5620059" cy="4638441"/>
          </a:xfrm>
        </p:grpSpPr>
        <p:grpSp>
          <p:nvGrpSpPr>
            <p:cNvPr id="53" name="그룹 52">
              <a:extLst>
                <a:ext uri="{FF2B5EF4-FFF2-40B4-BE49-F238E27FC236}">
                  <a16:creationId xmlns:a16="http://schemas.microsoft.com/office/drawing/2014/main" id="{C4167999-582F-4DE1-8524-427663DA86EB}"/>
                </a:ext>
              </a:extLst>
            </p:cNvPr>
            <p:cNvGrpSpPr/>
            <p:nvPr userDrawn="1"/>
          </p:nvGrpSpPr>
          <p:grpSpPr>
            <a:xfrm>
              <a:off x="1902711" y="1537517"/>
              <a:ext cx="5620059" cy="3598510"/>
              <a:chOff x="2401342" y="248706"/>
              <a:chExt cx="5620059" cy="3598510"/>
            </a:xfrm>
            <a:solidFill>
              <a:schemeClr val="bg1"/>
            </a:solidFill>
          </p:grpSpPr>
          <p:sp>
            <p:nvSpPr>
              <p:cNvPr id="54" name="Oval 11">
                <a:extLst>
                  <a:ext uri="{FF2B5EF4-FFF2-40B4-BE49-F238E27FC236}">
                    <a16:creationId xmlns:a16="http://schemas.microsoft.com/office/drawing/2014/main" id="{36E509A3-52CE-4453-9564-E704D9C6F3F0}"/>
                  </a:ext>
                </a:extLst>
              </p:cNvPr>
              <p:cNvSpPr/>
              <p:nvPr userDrawn="1"/>
            </p:nvSpPr>
            <p:spPr>
              <a:xfrm>
                <a:off x="4283968" y="941198"/>
                <a:ext cx="956850" cy="95685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55" name="Oval 11">
                <a:extLst>
                  <a:ext uri="{FF2B5EF4-FFF2-40B4-BE49-F238E27FC236}">
                    <a16:creationId xmlns:a16="http://schemas.microsoft.com/office/drawing/2014/main" id="{D8641ACF-24EC-4119-AF47-45C5E6B69718}"/>
                  </a:ext>
                </a:extLst>
              </p:cNvPr>
              <p:cNvSpPr/>
              <p:nvPr userDrawn="1"/>
            </p:nvSpPr>
            <p:spPr>
              <a:xfrm>
                <a:off x="4080672" y="1386488"/>
                <a:ext cx="491180" cy="4911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56" name="Oval 11">
                <a:extLst>
                  <a:ext uri="{FF2B5EF4-FFF2-40B4-BE49-F238E27FC236}">
                    <a16:creationId xmlns:a16="http://schemas.microsoft.com/office/drawing/2014/main" id="{3873CDEC-688A-4EE6-8974-D80E43FF9273}"/>
                  </a:ext>
                </a:extLst>
              </p:cNvPr>
              <p:cNvSpPr/>
              <p:nvPr userDrawn="1"/>
            </p:nvSpPr>
            <p:spPr>
              <a:xfrm>
                <a:off x="3485352" y="1717923"/>
                <a:ext cx="1190640" cy="11906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57" name="Oval 11">
                <a:extLst>
                  <a:ext uri="{FF2B5EF4-FFF2-40B4-BE49-F238E27FC236}">
                    <a16:creationId xmlns:a16="http://schemas.microsoft.com/office/drawing/2014/main" id="{B93DE707-F71B-42F6-A0EB-DFC85BA873B2}"/>
                  </a:ext>
                </a:extLst>
              </p:cNvPr>
              <p:cNvSpPr/>
              <p:nvPr userDrawn="1"/>
            </p:nvSpPr>
            <p:spPr>
              <a:xfrm>
                <a:off x="2886827" y="1894030"/>
                <a:ext cx="1190640" cy="11906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58" name="Oval 11">
                <a:extLst>
                  <a:ext uri="{FF2B5EF4-FFF2-40B4-BE49-F238E27FC236}">
                    <a16:creationId xmlns:a16="http://schemas.microsoft.com/office/drawing/2014/main" id="{3A7AC84B-9DE8-4557-8141-47C15EEBD952}"/>
                  </a:ext>
                </a:extLst>
              </p:cNvPr>
              <p:cNvSpPr/>
              <p:nvPr userDrawn="1"/>
            </p:nvSpPr>
            <p:spPr>
              <a:xfrm>
                <a:off x="2401342" y="2516235"/>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59" name="Oval 11">
                <a:extLst>
                  <a:ext uri="{FF2B5EF4-FFF2-40B4-BE49-F238E27FC236}">
                    <a16:creationId xmlns:a16="http://schemas.microsoft.com/office/drawing/2014/main" id="{F200C86F-3147-4417-909C-8AA712602B15}"/>
                  </a:ext>
                </a:extLst>
              </p:cNvPr>
              <p:cNvSpPr/>
              <p:nvPr userDrawn="1"/>
            </p:nvSpPr>
            <p:spPr>
              <a:xfrm>
                <a:off x="3017096" y="2797485"/>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60" name="Oval 11">
                <a:extLst>
                  <a:ext uri="{FF2B5EF4-FFF2-40B4-BE49-F238E27FC236}">
                    <a16:creationId xmlns:a16="http://schemas.microsoft.com/office/drawing/2014/main" id="{C19D843C-2344-43CD-A232-FDCAF8F43CA5}"/>
                  </a:ext>
                </a:extLst>
              </p:cNvPr>
              <p:cNvSpPr/>
              <p:nvPr userDrawn="1"/>
            </p:nvSpPr>
            <p:spPr>
              <a:xfrm>
                <a:off x="3562974" y="2003019"/>
                <a:ext cx="1844197" cy="184419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61" name="Oval 11">
                <a:extLst>
                  <a:ext uri="{FF2B5EF4-FFF2-40B4-BE49-F238E27FC236}">
                    <a16:creationId xmlns:a16="http://schemas.microsoft.com/office/drawing/2014/main" id="{1D594D95-F75F-4683-A364-E7EFD943F93B}"/>
                  </a:ext>
                </a:extLst>
              </p:cNvPr>
              <p:cNvSpPr/>
              <p:nvPr userDrawn="1"/>
            </p:nvSpPr>
            <p:spPr>
              <a:xfrm>
                <a:off x="4999309" y="3011131"/>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62" name="Oval 11">
                <a:extLst>
                  <a:ext uri="{FF2B5EF4-FFF2-40B4-BE49-F238E27FC236}">
                    <a16:creationId xmlns:a16="http://schemas.microsoft.com/office/drawing/2014/main" id="{95DD39E7-93D6-494C-A36E-247288990A90}"/>
                  </a:ext>
                </a:extLst>
              </p:cNvPr>
              <p:cNvSpPr/>
              <p:nvPr userDrawn="1"/>
            </p:nvSpPr>
            <p:spPr>
              <a:xfrm>
                <a:off x="5653222" y="2981733"/>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63" name="Oval 11">
                <a:extLst>
                  <a:ext uri="{FF2B5EF4-FFF2-40B4-BE49-F238E27FC236}">
                    <a16:creationId xmlns:a16="http://schemas.microsoft.com/office/drawing/2014/main" id="{0724B3EB-D2BA-46AD-9B24-8F61182FFCCE}"/>
                  </a:ext>
                </a:extLst>
              </p:cNvPr>
              <p:cNvSpPr/>
              <p:nvPr userDrawn="1"/>
            </p:nvSpPr>
            <p:spPr>
              <a:xfrm>
                <a:off x="6035666" y="2445747"/>
                <a:ext cx="1363186" cy="136318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64" name="Oval 11">
                <a:extLst>
                  <a:ext uri="{FF2B5EF4-FFF2-40B4-BE49-F238E27FC236}">
                    <a16:creationId xmlns:a16="http://schemas.microsoft.com/office/drawing/2014/main" id="{BDBBA2C7-3C34-4968-B283-7486C3E66CD2}"/>
                  </a:ext>
                </a:extLst>
              </p:cNvPr>
              <p:cNvSpPr/>
              <p:nvPr userDrawn="1"/>
            </p:nvSpPr>
            <p:spPr>
              <a:xfrm>
                <a:off x="7037784" y="2729409"/>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65" name="Oval 11">
                <a:extLst>
                  <a:ext uri="{FF2B5EF4-FFF2-40B4-BE49-F238E27FC236}">
                    <a16:creationId xmlns:a16="http://schemas.microsoft.com/office/drawing/2014/main" id="{1D3596EF-83B2-4D77-9900-8FBA5EF934B2}"/>
                  </a:ext>
                </a:extLst>
              </p:cNvPr>
              <p:cNvSpPr/>
              <p:nvPr userDrawn="1"/>
            </p:nvSpPr>
            <p:spPr>
              <a:xfrm>
                <a:off x="6658215" y="1725625"/>
                <a:ext cx="1363186" cy="136318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66" name="Oval 11">
                <a:extLst>
                  <a:ext uri="{FF2B5EF4-FFF2-40B4-BE49-F238E27FC236}">
                    <a16:creationId xmlns:a16="http://schemas.microsoft.com/office/drawing/2014/main" id="{478452D7-D34C-4072-B618-5EA4D20571B3}"/>
                  </a:ext>
                </a:extLst>
              </p:cNvPr>
              <p:cNvSpPr/>
              <p:nvPr userDrawn="1"/>
            </p:nvSpPr>
            <p:spPr>
              <a:xfrm>
                <a:off x="4702059" y="880592"/>
                <a:ext cx="1040194" cy="104019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67" name="Oval 11">
                <a:extLst>
                  <a:ext uri="{FF2B5EF4-FFF2-40B4-BE49-F238E27FC236}">
                    <a16:creationId xmlns:a16="http://schemas.microsoft.com/office/drawing/2014/main" id="{B67A8B79-3441-4CEE-82A3-001ECBD4DD6C}"/>
                  </a:ext>
                </a:extLst>
              </p:cNvPr>
              <p:cNvSpPr/>
              <p:nvPr userDrawn="1"/>
            </p:nvSpPr>
            <p:spPr>
              <a:xfrm>
                <a:off x="5200227" y="1153449"/>
                <a:ext cx="1040194" cy="104019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68" name="Oval 11">
                <a:extLst>
                  <a:ext uri="{FF2B5EF4-FFF2-40B4-BE49-F238E27FC236}">
                    <a16:creationId xmlns:a16="http://schemas.microsoft.com/office/drawing/2014/main" id="{39EC19EA-7198-4F0B-A95B-49D0CF19C8F2}"/>
                  </a:ext>
                </a:extLst>
              </p:cNvPr>
              <p:cNvSpPr/>
              <p:nvPr userDrawn="1"/>
            </p:nvSpPr>
            <p:spPr>
              <a:xfrm>
                <a:off x="5945245" y="1484448"/>
                <a:ext cx="701108" cy="70110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69" name="Oval 11">
                <a:extLst>
                  <a:ext uri="{FF2B5EF4-FFF2-40B4-BE49-F238E27FC236}">
                    <a16:creationId xmlns:a16="http://schemas.microsoft.com/office/drawing/2014/main" id="{6F4820F4-E538-4700-880A-FA8685A41A3B}"/>
                  </a:ext>
                </a:extLst>
              </p:cNvPr>
              <p:cNvSpPr/>
              <p:nvPr userDrawn="1"/>
            </p:nvSpPr>
            <p:spPr>
              <a:xfrm>
                <a:off x="6121822" y="1792219"/>
                <a:ext cx="1040194" cy="104019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70" name="Oval 11">
                <a:extLst>
                  <a:ext uri="{FF2B5EF4-FFF2-40B4-BE49-F238E27FC236}">
                    <a16:creationId xmlns:a16="http://schemas.microsoft.com/office/drawing/2014/main" id="{413F6B1E-425D-4873-9467-3AC4066BB2ED}"/>
                  </a:ext>
                </a:extLst>
              </p:cNvPr>
              <p:cNvSpPr/>
              <p:nvPr userDrawn="1"/>
            </p:nvSpPr>
            <p:spPr>
              <a:xfrm>
                <a:off x="4251327" y="1369850"/>
                <a:ext cx="2136016" cy="2136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71" name="사다리꼴 70">
                <a:extLst>
                  <a:ext uri="{FF2B5EF4-FFF2-40B4-BE49-F238E27FC236}">
                    <a16:creationId xmlns:a16="http://schemas.microsoft.com/office/drawing/2014/main" id="{B0CB0B17-591E-4DAC-A92C-EBD6A95CAE9D}"/>
                  </a:ext>
                </a:extLst>
              </p:cNvPr>
              <p:cNvSpPr/>
              <p:nvPr userDrawn="1"/>
            </p:nvSpPr>
            <p:spPr>
              <a:xfrm>
                <a:off x="4765704" y="248706"/>
                <a:ext cx="608632" cy="1216152"/>
              </a:xfrm>
              <a:prstGeom prst="trapezoi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grpSp>
          <p:nvGrpSpPr>
            <p:cNvPr id="72" name="그룹 71">
              <a:extLst>
                <a:ext uri="{FF2B5EF4-FFF2-40B4-BE49-F238E27FC236}">
                  <a16:creationId xmlns:a16="http://schemas.microsoft.com/office/drawing/2014/main" id="{0273FAE2-233C-451C-ABAD-157761C173D3}"/>
                </a:ext>
              </a:extLst>
            </p:cNvPr>
            <p:cNvGrpSpPr/>
            <p:nvPr userDrawn="1"/>
          </p:nvGrpSpPr>
          <p:grpSpPr>
            <a:xfrm>
              <a:off x="4249055" y="497586"/>
              <a:ext cx="645890" cy="1241591"/>
              <a:chOff x="5304862" y="-789923"/>
              <a:chExt cx="645890" cy="1241591"/>
            </a:xfrm>
          </p:grpSpPr>
          <p:grpSp>
            <p:nvGrpSpPr>
              <p:cNvPr id="73" name="그룹 72">
                <a:extLst>
                  <a:ext uri="{FF2B5EF4-FFF2-40B4-BE49-F238E27FC236}">
                    <a16:creationId xmlns:a16="http://schemas.microsoft.com/office/drawing/2014/main" id="{F294317C-D093-4716-BC39-F4EDB7B37133}"/>
                  </a:ext>
                </a:extLst>
              </p:cNvPr>
              <p:cNvGrpSpPr/>
              <p:nvPr userDrawn="1"/>
            </p:nvGrpSpPr>
            <p:grpSpPr>
              <a:xfrm>
                <a:off x="5377232" y="-789923"/>
                <a:ext cx="495969" cy="1052585"/>
                <a:chOff x="5868144" y="-857099"/>
                <a:chExt cx="495969" cy="1052585"/>
              </a:xfrm>
            </p:grpSpPr>
            <p:sp>
              <p:nvSpPr>
                <p:cNvPr id="78" name="이등변 삼각형 49">
                  <a:extLst>
                    <a:ext uri="{FF2B5EF4-FFF2-40B4-BE49-F238E27FC236}">
                      <a16:creationId xmlns:a16="http://schemas.microsoft.com/office/drawing/2014/main" id="{28122585-D90D-4D44-AC50-0A8C9106EF95}"/>
                    </a:ext>
                  </a:extLst>
                </p:cNvPr>
                <p:cNvSpPr/>
                <p:nvPr userDrawn="1"/>
              </p:nvSpPr>
              <p:spPr>
                <a:xfrm>
                  <a:off x="5868144" y="-853769"/>
                  <a:ext cx="495969" cy="1049255"/>
                </a:xfrm>
                <a:custGeom>
                  <a:avLst/>
                  <a:gdLst>
                    <a:gd name="connsiteX0" fmla="*/ 0 w 311344"/>
                    <a:gd name="connsiteY0" fmla="*/ 1049255 h 1049255"/>
                    <a:gd name="connsiteX1" fmla="*/ 155672 w 311344"/>
                    <a:gd name="connsiteY1" fmla="*/ 0 h 1049255"/>
                    <a:gd name="connsiteX2" fmla="*/ 311344 w 311344"/>
                    <a:gd name="connsiteY2" fmla="*/ 1049255 h 1049255"/>
                    <a:gd name="connsiteX3" fmla="*/ 0 w 311344"/>
                    <a:gd name="connsiteY3" fmla="*/ 1049255 h 1049255"/>
                    <a:gd name="connsiteX0" fmla="*/ 45684 w 357028"/>
                    <a:gd name="connsiteY0" fmla="*/ 1049255 h 1049255"/>
                    <a:gd name="connsiteX1" fmla="*/ 201356 w 357028"/>
                    <a:gd name="connsiteY1" fmla="*/ 0 h 1049255"/>
                    <a:gd name="connsiteX2" fmla="*/ 357028 w 357028"/>
                    <a:gd name="connsiteY2" fmla="*/ 1049255 h 1049255"/>
                    <a:gd name="connsiteX3" fmla="*/ 45684 w 357028"/>
                    <a:gd name="connsiteY3" fmla="*/ 1049255 h 1049255"/>
                    <a:gd name="connsiteX0" fmla="*/ 45684 w 416158"/>
                    <a:gd name="connsiteY0" fmla="*/ 1049255 h 1049255"/>
                    <a:gd name="connsiteX1" fmla="*/ 201356 w 416158"/>
                    <a:gd name="connsiteY1" fmla="*/ 0 h 1049255"/>
                    <a:gd name="connsiteX2" fmla="*/ 357028 w 416158"/>
                    <a:gd name="connsiteY2" fmla="*/ 1049255 h 1049255"/>
                    <a:gd name="connsiteX3" fmla="*/ 45684 w 416158"/>
                    <a:gd name="connsiteY3" fmla="*/ 1049255 h 1049255"/>
                    <a:gd name="connsiteX0" fmla="*/ 87161 w 457635"/>
                    <a:gd name="connsiteY0" fmla="*/ 1049255 h 1049255"/>
                    <a:gd name="connsiteX1" fmla="*/ 242833 w 457635"/>
                    <a:gd name="connsiteY1" fmla="*/ 0 h 1049255"/>
                    <a:gd name="connsiteX2" fmla="*/ 398505 w 457635"/>
                    <a:gd name="connsiteY2" fmla="*/ 1049255 h 1049255"/>
                    <a:gd name="connsiteX3" fmla="*/ 87161 w 457635"/>
                    <a:gd name="connsiteY3" fmla="*/ 1049255 h 1049255"/>
                    <a:gd name="connsiteX0" fmla="*/ 87161 w 500627"/>
                    <a:gd name="connsiteY0" fmla="*/ 1049255 h 1049255"/>
                    <a:gd name="connsiteX1" fmla="*/ 242833 w 500627"/>
                    <a:gd name="connsiteY1" fmla="*/ 0 h 1049255"/>
                    <a:gd name="connsiteX2" fmla="*/ 398505 w 500627"/>
                    <a:gd name="connsiteY2" fmla="*/ 1049255 h 1049255"/>
                    <a:gd name="connsiteX3" fmla="*/ 87161 w 500627"/>
                    <a:gd name="connsiteY3" fmla="*/ 1049255 h 1049255"/>
                    <a:gd name="connsiteX0" fmla="*/ 91187 w 504653"/>
                    <a:gd name="connsiteY0" fmla="*/ 1049255 h 1049255"/>
                    <a:gd name="connsiteX1" fmla="*/ 246859 w 504653"/>
                    <a:gd name="connsiteY1" fmla="*/ 0 h 1049255"/>
                    <a:gd name="connsiteX2" fmla="*/ 402531 w 504653"/>
                    <a:gd name="connsiteY2" fmla="*/ 1049255 h 1049255"/>
                    <a:gd name="connsiteX3" fmla="*/ 91187 w 504653"/>
                    <a:gd name="connsiteY3" fmla="*/ 1049255 h 1049255"/>
                    <a:gd name="connsiteX0" fmla="*/ 91187 w 500775"/>
                    <a:gd name="connsiteY0" fmla="*/ 1049255 h 1049255"/>
                    <a:gd name="connsiteX1" fmla="*/ 246859 w 500775"/>
                    <a:gd name="connsiteY1" fmla="*/ 0 h 1049255"/>
                    <a:gd name="connsiteX2" fmla="*/ 402531 w 500775"/>
                    <a:gd name="connsiteY2" fmla="*/ 1049255 h 1049255"/>
                    <a:gd name="connsiteX3" fmla="*/ 91187 w 500775"/>
                    <a:gd name="connsiteY3" fmla="*/ 1049255 h 1049255"/>
                    <a:gd name="connsiteX0" fmla="*/ 91187 w 484758"/>
                    <a:gd name="connsiteY0" fmla="*/ 1049255 h 1049255"/>
                    <a:gd name="connsiteX1" fmla="*/ 246859 w 484758"/>
                    <a:gd name="connsiteY1" fmla="*/ 0 h 1049255"/>
                    <a:gd name="connsiteX2" fmla="*/ 402531 w 484758"/>
                    <a:gd name="connsiteY2" fmla="*/ 1049255 h 1049255"/>
                    <a:gd name="connsiteX3" fmla="*/ 91187 w 484758"/>
                    <a:gd name="connsiteY3" fmla="*/ 1049255 h 1049255"/>
                    <a:gd name="connsiteX0" fmla="*/ 91187 w 488692"/>
                    <a:gd name="connsiteY0" fmla="*/ 1049255 h 1049255"/>
                    <a:gd name="connsiteX1" fmla="*/ 246859 w 488692"/>
                    <a:gd name="connsiteY1" fmla="*/ 0 h 1049255"/>
                    <a:gd name="connsiteX2" fmla="*/ 402531 w 488692"/>
                    <a:gd name="connsiteY2" fmla="*/ 1049255 h 1049255"/>
                    <a:gd name="connsiteX3" fmla="*/ 91187 w 488692"/>
                    <a:gd name="connsiteY3" fmla="*/ 1049255 h 1049255"/>
                    <a:gd name="connsiteX0" fmla="*/ 91187 w 492707"/>
                    <a:gd name="connsiteY0" fmla="*/ 1049255 h 1049255"/>
                    <a:gd name="connsiteX1" fmla="*/ 246859 w 492707"/>
                    <a:gd name="connsiteY1" fmla="*/ 0 h 1049255"/>
                    <a:gd name="connsiteX2" fmla="*/ 402531 w 492707"/>
                    <a:gd name="connsiteY2" fmla="*/ 1049255 h 1049255"/>
                    <a:gd name="connsiteX3" fmla="*/ 91187 w 492707"/>
                    <a:gd name="connsiteY3" fmla="*/ 1049255 h 1049255"/>
                    <a:gd name="connsiteX0" fmla="*/ 95257 w 496777"/>
                    <a:gd name="connsiteY0" fmla="*/ 1049255 h 1049255"/>
                    <a:gd name="connsiteX1" fmla="*/ 250929 w 496777"/>
                    <a:gd name="connsiteY1" fmla="*/ 0 h 1049255"/>
                    <a:gd name="connsiteX2" fmla="*/ 406601 w 496777"/>
                    <a:gd name="connsiteY2" fmla="*/ 1049255 h 1049255"/>
                    <a:gd name="connsiteX3" fmla="*/ 95257 w 496777"/>
                    <a:gd name="connsiteY3" fmla="*/ 1049255 h 1049255"/>
                    <a:gd name="connsiteX0" fmla="*/ 95257 w 485293"/>
                    <a:gd name="connsiteY0" fmla="*/ 1049255 h 1049255"/>
                    <a:gd name="connsiteX1" fmla="*/ 250929 w 485293"/>
                    <a:gd name="connsiteY1" fmla="*/ 0 h 1049255"/>
                    <a:gd name="connsiteX2" fmla="*/ 406601 w 485293"/>
                    <a:gd name="connsiteY2" fmla="*/ 1049255 h 1049255"/>
                    <a:gd name="connsiteX3" fmla="*/ 95257 w 485293"/>
                    <a:gd name="connsiteY3" fmla="*/ 1049255 h 1049255"/>
                    <a:gd name="connsiteX0" fmla="*/ 95257 w 494828"/>
                    <a:gd name="connsiteY0" fmla="*/ 1049255 h 1049255"/>
                    <a:gd name="connsiteX1" fmla="*/ 250929 w 494828"/>
                    <a:gd name="connsiteY1" fmla="*/ 0 h 1049255"/>
                    <a:gd name="connsiteX2" fmla="*/ 406601 w 494828"/>
                    <a:gd name="connsiteY2" fmla="*/ 1049255 h 1049255"/>
                    <a:gd name="connsiteX3" fmla="*/ 95257 w 494828"/>
                    <a:gd name="connsiteY3" fmla="*/ 1049255 h 1049255"/>
                    <a:gd name="connsiteX0" fmla="*/ 95257 w 493814"/>
                    <a:gd name="connsiteY0" fmla="*/ 1049255 h 1049255"/>
                    <a:gd name="connsiteX1" fmla="*/ 250929 w 493814"/>
                    <a:gd name="connsiteY1" fmla="*/ 0 h 1049255"/>
                    <a:gd name="connsiteX2" fmla="*/ 406601 w 493814"/>
                    <a:gd name="connsiteY2" fmla="*/ 1049255 h 1049255"/>
                    <a:gd name="connsiteX3" fmla="*/ 95257 w 493814"/>
                    <a:gd name="connsiteY3" fmla="*/ 1049255 h 1049255"/>
                    <a:gd name="connsiteX0" fmla="*/ 95257 w 496864"/>
                    <a:gd name="connsiteY0" fmla="*/ 1049255 h 1049255"/>
                    <a:gd name="connsiteX1" fmla="*/ 250929 w 496864"/>
                    <a:gd name="connsiteY1" fmla="*/ 0 h 1049255"/>
                    <a:gd name="connsiteX2" fmla="*/ 406601 w 496864"/>
                    <a:gd name="connsiteY2" fmla="*/ 1049255 h 1049255"/>
                    <a:gd name="connsiteX3" fmla="*/ 95257 w 496864"/>
                    <a:gd name="connsiteY3" fmla="*/ 1049255 h 1049255"/>
                    <a:gd name="connsiteX0" fmla="*/ 95257 w 497887"/>
                    <a:gd name="connsiteY0" fmla="*/ 1049255 h 1049255"/>
                    <a:gd name="connsiteX1" fmla="*/ 250929 w 497887"/>
                    <a:gd name="connsiteY1" fmla="*/ 0 h 1049255"/>
                    <a:gd name="connsiteX2" fmla="*/ 406601 w 497887"/>
                    <a:gd name="connsiteY2" fmla="*/ 1049255 h 1049255"/>
                    <a:gd name="connsiteX3" fmla="*/ 95257 w 497887"/>
                    <a:gd name="connsiteY3" fmla="*/ 1049255 h 1049255"/>
                    <a:gd name="connsiteX0" fmla="*/ 95257 w 495969"/>
                    <a:gd name="connsiteY0" fmla="*/ 1049255 h 1049255"/>
                    <a:gd name="connsiteX1" fmla="*/ 250929 w 495969"/>
                    <a:gd name="connsiteY1" fmla="*/ 0 h 1049255"/>
                    <a:gd name="connsiteX2" fmla="*/ 406601 w 495969"/>
                    <a:gd name="connsiteY2" fmla="*/ 1049255 h 1049255"/>
                    <a:gd name="connsiteX3" fmla="*/ 95257 w 495969"/>
                    <a:gd name="connsiteY3" fmla="*/ 1049255 h 1049255"/>
                  </a:gdLst>
                  <a:ahLst/>
                  <a:cxnLst>
                    <a:cxn ang="0">
                      <a:pos x="connsiteX0" y="connsiteY0"/>
                    </a:cxn>
                    <a:cxn ang="0">
                      <a:pos x="connsiteX1" y="connsiteY1"/>
                    </a:cxn>
                    <a:cxn ang="0">
                      <a:pos x="connsiteX2" y="connsiteY2"/>
                    </a:cxn>
                    <a:cxn ang="0">
                      <a:pos x="connsiteX3" y="connsiteY3"/>
                    </a:cxn>
                  </a:cxnLst>
                  <a:rect l="l" t="t" r="r" b="b"/>
                  <a:pathLst>
                    <a:path w="495969" h="1049255">
                      <a:moveTo>
                        <a:pt x="95257" y="1049255"/>
                      </a:moveTo>
                      <a:cubicBezTo>
                        <a:pt x="6676" y="723357"/>
                        <a:pt x="-121664" y="317947"/>
                        <a:pt x="250929" y="0"/>
                      </a:cubicBezTo>
                      <a:cubicBezTo>
                        <a:pt x="612920" y="328549"/>
                        <a:pt x="489882" y="781667"/>
                        <a:pt x="406601" y="1049255"/>
                      </a:cubicBezTo>
                      <a:lnTo>
                        <a:pt x="95257" y="1049255"/>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79" name="자유형: 도형 78">
                  <a:extLst>
                    <a:ext uri="{FF2B5EF4-FFF2-40B4-BE49-F238E27FC236}">
                      <a16:creationId xmlns:a16="http://schemas.microsoft.com/office/drawing/2014/main" id="{CA4A1B48-5DCF-4240-B908-5565A0B620C1}"/>
                    </a:ext>
                  </a:extLst>
                </p:cNvPr>
                <p:cNvSpPr/>
                <p:nvPr userDrawn="1"/>
              </p:nvSpPr>
              <p:spPr>
                <a:xfrm>
                  <a:off x="5939427" y="102551"/>
                  <a:ext cx="364003" cy="92935"/>
                </a:xfrm>
                <a:custGeom>
                  <a:avLst/>
                  <a:gdLst>
                    <a:gd name="connsiteX0" fmla="*/ 0 w 364003"/>
                    <a:gd name="connsiteY0" fmla="*/ 0 h 92935"/>
                    <a:gd name="connsiteX1" fmla="*/ 364003 w 364003"/>
                    <a:gd name="connsiteY1" fmla="*/ 0 h 92935"/>
                    <a:gd name="connsiteX2" fmla="*/ 336518 w 364003"/>
                    <a:gd name="connsiteY2" fmla="*/ 92935 h 92935"/>
                    <a:gd name="connsiteX3" fmla="*/ 25174 w 364003"/>
                    <a:gd name="connsiteY3" fmla="*/ 92935 h 92935"/>
                  </a:gdLst>
                  <a:ahLst/>
                  <a:cxnLst>
                    <a:cxn ang="0">
                      <a:pos x="connsiteX0" y="connsiteY0"/>
                    </a:cxn>
                    <a:cxn ang="0">
                      <a:pos x="connsiteX1" y="connsiteY1"/>
                    </a:cxn>
                    <a:cxn ang="0">
                      <a:pos x="connsiteX2" y="connsiteY2"/>
                    </a:cxn>
                    <a:cxn ang="0">
                      <a:pos x="connsiteX3" y="connsiteY3"/>
                    </a:cxn>
                  </a:cxnLst>
                  <a:rect l="l" t="t" r="r" b="b"/>
                  <a:pathLst>
                    <a:path w="364003" h="92935">
                      <a:moveTo>
                        <a:pt x="0" y="0"/>
                      </a:moveTo>
                      <a:lnTo>
                        <a:pt x="364003" y="0"/>
                      </a:lnTo>
                      <a:lnTo>
                        <a:pt x="336518" y="92935"/>
                      </a:lnTo>
                      <a:lnTo>
                        <a:pt x="25174" y="92935"/>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80" name="자유형: 도형 79">
                  <a:extLst>
                    <a:ext uri="{FF2B5EF4-FFF2-40B4-BE49-F238E27FC236}">
                      <a16:creationId xmlns:a16="http://schemas.microsoft.com/office/drawing/2014/main" id="{28D35705-FE6E-444A-A4F2-216FB36C2D3C}"/>
                    </a:ext>
                  </a:extLst>
                </p:cNvPr>
                <p:cNvSpPr/>
                <p:nvPr userDrawn="1"/>
              </p:nvSpPr>
              <p:spPr>
                <a:xfrm>
                  <a:off x="5893989" y="-857099"/>
                  <a:ext cx="444279" cy="350537"/>
                </a:xfrm>
                <a:custGeom>
                  <a:avLst/>
                  <a:gdLst>
                    <a:gd name="connsiteX0" fmla="*/ 227272 w 444279"/>
                    <a:gd name="connsiteY0" fmla="*/ 0 h 350537"/>
                    <a:gd name="connsiteX1" fmla="*/ 440556 w 444279"/>
                    <a:gd name="connsiteY1" fmla="*/ 335046 h 350537"/>
                    <a:gd name="connsiteX2" fmla="*/ 444279 w 444279"/>
                    <a:gd name="connsiteY2" fmla="*/ 350537 h 350537"/>
                    <a:gd name="connsiteX3" fmla="*/ 0 w 444279"/>
                    <a:gd name="connsiteY3" fmla="*/ 350537 h 350537"/>
                    <a:gd name="connsiteX4" fmla="*/ 8223 w 444279"/>
                    <a:gd name="connsiteY4" fmla="*/ 318604 h 350537"/>
                    <a:gd name="connsiteX5" fmla="*/ 227272 w 444279"/>
                    <a:gd name="connsiteY5" fmla="*/ 0 h 35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279" h="350537">
                      <a:moveTo>
                        <a:pt x="227272" y="0"/>
                      </a:moveTo>
                      <a:cubicBezTo>
                        <a:pt x="340394" y="102672"/>
                        <a:pt x="406151" y="217508"/>
                        <a:pt x="440556" y="335046"/>
                      </a:cubicBezTo>
                      <a:lnTo>
                        <a:pt x="444279" y="350537"/>
                      </a:lnTo>
                      <a:lnTo>
                        <a:pt x="0" y="350537"/>
                      </a:lnTo>
                      <a:lnTo>
                        <a:pt x="8223" y="318604"/>
                      </a:lnTo>
                      <a:cubicBezTo>
                        <a:pt x="43321" y="207258"/>
                        <a:pt x="110837" y="99358"/>
                        <a:pt x="2272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sp>
            <p:nvSpPr>
              <p:cNvPr id="74" name="타원 73">
                <a:extLst>
                  <a:ext uri="{FF2B5EF4-FFF2-40B4-BE49-F238E27FC236}">
                    <a16:creationId xmlns:a16="http://schemas.microsoft.com/office/drawing/2014/main" id="{833271DD-6F14-4B18-BE97-D6CF7744263D}"/>
                  </a:ext>
                </a:extLst>
              </p:cNvPr>
              <p:cNvSpPr/>
              <p:nvPr userDrawn="1"/>
            </p:nvSpPr>
            <p:spPr>
              <a:xfrm>
                <a:off x="5535216" y="-351600"/>
                <a:ext cx="180000" cy="180000"/>
              </a:xfrm>
              <a:prstGeom prst="ellipse">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75" name="직사각형 74">
                <a:extLst>
                  <a:ext uri="{FF2B5EF4-FFF2-40B4-BE49-F238E27FC236}">
                    <a16:creationId xmlns:a16="http://schemas.microsoft.com/office/drawing/2014/main" id="{32141932-F9EE-4187-BBBC-79F2AADC7FB5}"/>
                  </a:ext>
                </a:extLst>
              </p:cNvPr>
              <p:cNvSpPr/>
              <p:nvPr userDrawn="1"/>
            </p:nvSpPr>
            <p:spPr>
              <a:xfrm flipH="1">
                <a:off x="5614416" y="6445"/>
                <a:ext cx="21600" cy="43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76" name="자유형: 도형 75">
                <a:extLst>
                  <a:ext uri="{FF2B5EF4-FFF2-40B4-BE49-F238E27FC236}">
                    <a16:creationId xmlns:a16="http://schemas.microsoft.com/office/drawing/2014/main" id="{C4A28A23-9A45-480D-9AE0-AC8E03B407E4}"/>
                  </a:ext>
                </a:extLst>
              </p:cNvPr>
              <p:cNvSpPr/>
              <p:nvPr userDrawn="1"/>
            </p:nvSpPr>
            <p:spPr>
              <a:xfrm>
                <a:off x="5304862"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77" name="자유형: 도형 76">
                <a:extLst>
                  <a:ext uri="{FF2B5EF4-FFF2-40B4-BE49-F238E27FC236}">
                    <a16:creationId xmlns:a16="http://schemas.microsoft.com/office/drawing/2014/main" id="{E5282C72-98DB-48D8-88FE-2DFA994D4B88}"/>
                  </a:ext>
                </a:extLst>
              </p:cNvPr>
              <p:cNvSpPr/>
              <p:nvPr userDrawn="1"/>
            </p:nvSpPr>
            <p:spPr>
              <a:xfrm flipH="1">
                <a:off x="5807099"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grpSp>
      <p:sp>
        <p:nvSpPr>
          <p:cNvPr id="10" name="Text Placeholder 9"/>
          <p:cNvSpPr>
            <a:spLocks noGrp="1"/>
          </p:cNvSpPr>
          <p:nvPr>
            <p:ph type="body" sz="quarter" idx="10" hasCustomPrompt="1"/>
          </p:nvPr>
        </p:nvSpPr>
        <p:spPr>
          <a:xfrm>
            <a:off x="2616057" y="2931791"/>
            <a:ext cx="3894936" cy="576063"/>
          </a:xfrm>
          <a:prstGeom prst="rect">
            <a:avLst/>
          </a:prstGeom>
        </p:spPr>
        <p:txBody>
          <a:bodyPr anchor="ctr"/>
          <a:lstStyle>
            <a:lvl1pPr marL="0" indent="0" algn="ctr">
              <a:buNone/>
              <a:defRPr sz="3600" b="1" baseline="0">
                <a:solidFill>
                  <a:schemeClr val="tx1">
                    <a:lumMod val="75000"/>
                    <a:lumOff val="25000"/>
                  </a:schemeClr>
                </a:solidFill>
                <a:latin typeface="+mj-lt"/>
                <a:cs typeface="Arial" pitchFamily="34" charset="0"/>
              </a:defRPr>
            </a:lvl1pPr>
          </a:lstStyle>
          <a:p>
            <a:pPr lvl="0"/>
            <a:r>
              <a:rPr lang="en-US" altLang="ko-KR" dirty="0"/>
              <a:t>Thank you</a:t>
            </a:r>
          </a:p>
        </p:txBody>
      </p:sp>
      <p:sp>
        <p:nvSpPr>
          <p:cNvPr id="11" name="Text Placeholder 9"/>
          <p:cNvSpPr>
            <a:spLocks noGrp="1"/>
          </p:cNvSpPr>
          <p:nvPr>
            <p:ph type="body" sz="quarter" idx="11" hasCustomPrompt="1"/>
          </p:nvPr>
        </p:nvSpPr>
        <p:spPr>
          <a:xfrm>
            <a:off x="2615909" y="3579864"/>
            <a:ext cx="3894936"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grpSp>
        <p:nvGrpSpPr>
          <p:cNvPr id="3" name="Group 2"/>
          <p:cNvGrpSpPr/>
          <p:nvPr userDrawn="1"/>
        </p:nvGrpSpPr>
        <p:grpSpPr>
          <a:xfrm>
            <a:off x="6535597" y="1104509"/>
            <a:ext cx="672848" cy="486211"/>
            <a:chOff x="6495678" y="1779663"/>
            <a:chExt cx="672848" cy="486211"/>
          </a:xfrm>
        </p:grpSpPr>
        <p:sp>
          <p:nvSpPr>
            <p:cNvPr id="17" name="Oval 16"/>
            <p:cNvSpPr/>
            <p:nvPr userDrawn="1"/>
          </p:nvSpPr>
          <p:spPr>
            <a:xfrm>
              <a:off x="6588225" y="1779663"/>
              <a:ext cx="432048" cy="432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8" name="Oval 17"/>
            <p:cNvSpPr/>
            <p:nvPr userDrawn="1"/>
          </p:nvSpPr>
          <p:spPr>
            <a:xfrm>
              <a:off x="6872020" y="1913390"/>
              <a:ext cx="296506" cy="29650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9" name="Oval 18"/>
            <p:cNvSpPr/>
            <p:nvPr userDrawn="1"/>
          </p:nvSpPr>
          <p:spPr>
            <a:xfrm>
              <a:off x="6495678" y="1995687"/>
              <a:ext cx="270187" cy="2701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20" name="Oval 19"/>
            <p:cNvSpPr/>
            <p:nvPr userDrawn="1"/>
          </p:nvSpPr>
          <p:spPr>
            <a:xfrm>
              <a:off x="6698826" y="1995687"/>
              <a:ext cx="270187" cy="2701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grpSp>
        <p:nvGrpSpPr>
          <p:cNvPr id="21" name="Group 20"/>
          <p:cNvGrpSpPr/>
          <p:nvPr userDrawn="1"/>
        </p:nvGrpSpPr>
        <p:grpSpPr>
          <a:xfrm>
            <a:off x="2098952" y="2183147"/>
            <a:ext cx="524595" cy="379081"/>
            <a:chOff x="6495678" y="1779663"/>
            <a:chExt cx="672848" cy="486211"/>
          </a:xfrm>
        </p:grpSpPr>
        <p:sp>
          <p:nvSpPr>
            <p:cNvPr id="22" name="Oval 21"/>
            <p:cNvSpPr/>
            <p:nvPr userDrawn="1"/>
          </p:nvSpPr>
          <p:spPr>
            <a:xfrm>
              <a:off x="6588225" y="1779663"/>
              <a:ext cx="432048" cy="432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23" name="Oval 22"/>
            <p:cNvSpPr/>
            <p:nvPr userDrawn="1"/>
          </p:nvSpPr>
          <p:spPr>
            <a:xfrm>
              <a:off x="6872020" y="1913390"/>
              <a:ext cx="296506" cy="29650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24" name="Oval 23"/>
            <p:cNvSpPr/>
            <p:nvPr userDrawn="1"/>
          </p:nvSpPr>
          <p:spPr>
            <a:xfrm>
              <a:off x="6495678" y="1995687"/>
              <a:ext cx="270187" cy="2701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25" name="Oval 24"/>
            <p:cNvSpPr/>
            <p:nvPr userDrawn="1"/>
          </p:nvSpPr>
          <p:spPr>
            <a:xfrm>
              <a:off x="6698826" y="1995687"/>
              <a:ext cx="270187" cy="2701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spTree>
    <p:extLst>
      <p:ext uri="{BB962C8B-B14F-4D97-AF65-F5344CB8AC3E}">
        <p14:creationId xmlns:p14="http://schemas.microsoft.com/office/powerpoint/2010/main" val="11919985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s and Contents Layout">
    <p:bg>
      <p:bgPr>
        <a:solidFill>
          <a:schemeClr val="accent1"/>
        </a:solidFill>
        <a:effectLst/>
      </p:bgPr>
    </p:bg>
    <p:spTree>
      <p:nvGrpSpPr>
        <p:cNvPr id="1" name=""/>
        <p:cNvGrpSpPr/>
        <p:nvPr/>
      </p:nvGrpSpPr>
      <p:grpSpPr>
        <a:xfrm>
          <a:off x="0" y="0"/>
          <a:ext cx="0" cy="0"/>
          <a:chOff x="0" y="0"/>
          <a:chExt cx="0" cy="0"/>
        </a:xfrm>
      </p:grpSpPr>
      <p:grpSp>
        <p:nvGrpSpPr>
          <p:cNvPr id="13" name="Group 12"/>
          <p:cNvGrpSpPr/>
          <p:nvPr userDrawn="1"/>
        </p:nvGrpSpPr>
        <p:grpSpPr>
          <a:xfrm>
            <a:off x="3707906" y="1203092"/>
            <a:ext cx="1710999" cy="3600908"/>
            <a:chOff x="3797105" y="1404992"/>
            <a:chExt cx="1548895" cy="3471014"/>
          </a:xfrm>
        </p:grpSpPr>
        <p:sp>
          <p:nvSpPr>
            <p:cNvPr id="9" name="Rectangle 8"/>
            <p:cNvSpPr/>
            <p:nvPr userDrawn="1"/>
          </p:nvSpPr>
          <p:spPr>
            <a:xfrm>
              <a:off x="3797105" y="1909048"/>
              <a:ext cx="1548000" cy="2462902"/>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800">
                <a:solidFill>
                  <a:schemeClr val="tx1"/>
                </a:solidFill>
              </a:endParaRPr>
            </a:p>
          </p:txBody>
        </p:sp>
        <p:sp>
          <p:nvSpPr>
            <p:cNvPr id="12" name="Isosceles Triangle 11"/>
            <p:cNvSpPr/>
            <p:nvPr userDrawn="1"/>
          </p:nvSpPr>
          <p:spPr>
            <a:xfrm>
              <a:off x="3797105" y="1404992"/>
              <a:ext cx="1548000" cy="504056"/>
            </a:xfrm>
            <a:prstGeom prst="triangle">
              <a:avLst>
                <a:gd name="adj" fmla="val 49055"/>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800">
                <a:solidFill>
                  <a:schemeClr val="tx1"/>
                </a:solidFill>
              </a:endParaRPr>
            </a:p>
          </p:txBody>
        </p:sp>
        <p:sp>
          <p:nvSpPr>
            <p:cNvPr id="14" name="Isosceles Triangle 13"/>
            <p:cNvSpPr/>
            <p:nvPr userDrawn="1"/>
          </p:nvSpPr>
          <p:spPr>
            <a:xfrm rot="10800000">
              <a:off x="3798000" y="4371950"/>
              <a:ext cx="1548000" cy="504056"/>
            </a:xfrm>
            <a:prstGeom prst="triangle">
              <a:avLst>
                <a:gd name="adj" fmla="val 49055"/>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800">
                <a:solidFill>
                  <a:schemeClr val="tx1"/>
                </a:solidFill>
              </a:endParaRPr>
            </a:p>
          </p:txBody>
        </p:sp>
      </p:grpSp>
      <p:sp>
        <p:nvSpPr>
          <p:cNvPr id="10" name="Text Placeholder 9"/>
          <p:cNvSpPr>
            <a:spLocks noGrp="1"/>
          </p:cNvSpPr>
          <p:nvPr>
            <p:ph type="body" sz="quarter" idx="10" hasCustomPrompt="1"/>
          </p:nvPr>
        </p:nvSpPr>
        <p:spPr>
          <a:xfrm>
            <a:off x="0" y="123480"/>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699544"/>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8" name="Picture Placeholder 2"/>
          <p:cNvSpPr>
            <a:spLocks noGrp="1"/>
          </p:cNvSpPr>
          <p:nvPr>
            <p:ph type="pic" idx="1" hasCustomPrompt="1"/>
          </p:nvPr>
        </p:nvSpPr>
        <p:spPr>
          <a:xfrm>
            <a:off x="3787227" y="1312181"/>
            <a:ext cx="1548000" cy="1800000"/>
          </a:xfrm>
          <a:custGeom>
            <a:avLst/>
            <a:gdLst>
              <a:gd name="connsiteX0" fmla="*/ 0 w 1440160"/>
              <a:gd name="connsiteY0" fmla="*/ 626356 h 1252711"/>
              <a:gd name="connsiteX1" fmla="*/ 313178 w 1440160"/>
              <a:gd name="connsiteY1" fmla="*/ 0 h 1252711"/>
              <a:gd name="connsiteX2" fmla="*/ 1126982 w 1440160"/>
              <a:gd name="connsiteY2" fmla="*/ 0 h 1252711"/>
              <a:gd name="connsiteX3" fmla="*/ 1440160 w 1440160"/>
              <a:gd name="connsiteY3" fmla="*/ 626356 h 1252711"/>
              <a:gd name="connsiteX4" fmla="*/ 1126982 w 1440160"/>
              <a:gd name="connsiteY4" fmla="*/ 1252711 h 1252711"/>
              <a:gd name="connsiteX5" fmla="*/ 313178 w 1440160"/>
              <a:gd name="connsiteY5" fmla="*/ 1252711 h 1252711"/>
              <a:gd name="connsiteX6" fmla="*/ 0 w 1440160"/>
              <a:gd name="connsiteY6" fmla="*/ 626356 h 1252711"/>
              <a:gd name="connsiteX0" fmla="*/ 0 w 1440160"/>
              <a:gd name="connsiteY0" fmla="*/ 745419 h 1371774"/>
              <a:gd name="connsiteX1" fmla="*/ 679890 w 1440160"/>
              <a:gd name="connsiteY1" fmla="*/ 0 h 1371774"/>
              <a:gd name="connsiteX2" fmla="*/ 1126982 w 1440160"/>
              <a:gd name="connsiteY2" fmla="*/ 119063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440160"/>
              <a:gd name="connsiteY0" fmla="*/ 745419 h 1371774"/>
              <a:gd name="connsiteX1" fmla="*/ 679890 w 1440160"/>
              <a:gd name="connsiteY1" fmla="*/ 0 h 1371774"/>
              <a:gd name="connsiteX2" fmla="*/ 1379395 w 1440160"/>
              <a:gd name="connsiteY2" fmla="*/ 409576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379395"/>
              <a:gd name="connsiteY0" fmla="*/ 745419 h 1371774"/>
              <a:gd name="connsiteX1" fmla="*/ 679890 w 1379395"/>
              <a:gd name="connsiteY1" fmla="*/ 0 h 1371774"/>
              <a:gd name="connsiteX2" fmla="*/ 1379395 w 1379395"/>
              <a:gd name="connsiteY2" fmla="*/ 409576 h 1371774"/>
              <a:gd name="connsiteX3" fmla="*/ 1340147 w 1379395"/>
              <a:gd name="connsiteY3" fmla="*/ 1102607 h 1371774"/>
              <a:gd name="connsiteX4" fmla="*/ 1126982 w 1379395"/>
              <a:gd name="connsiteY4" fmla="*/ 1371774 h 1371774"/>
              <a:gd name="connsiteX5" fmla="*/ 313178 w 1379395"/>
              <a:gd name="connsiteY5" fmla="*/ 1371774 h 1371774"/>
              <a:gd name="connsiteX6" fmla="*/ 0 w 1379395"/>
              <a:gd name="connsiteY6" fmla="*/ 745419 h 1371774"/>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313178 w 1379395"/>
              <a:gd name="connsiteY5" fmla="*/ 1371774 h 1483692"/>
              <a:gd name="connsiteX6" fmla="*/ 0 w 1379395"/>
              <a:gd name="connsiteY6" fmla="*/ 745419 h 1483692"/>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65528 w 1379395"/>
              <a:gd name="connsiteY5" fmla="*/ 1086024 h 1483692"/>
              <a:gd name="connsiteX6" fmla="*/ 0 w 1379395"/>
              <a:gd name="connsiteY6" fmla="*/ 745419 h 1483692"/>
              <a:gd name="connsiteX0" fmla="*/ 32104 w 1313867"/>
              <a:gd name="connsiteY0" fmla="*/ 385851 h 1483692"/>
              <a:gd name="connsiteX1" fmla="*/ 614362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3692"/>
              <a:gd name="connsiteX1" fmla="*/ 647699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8454"/>
              <a:gd name="connsiteX1" fmla="*/ 647699 w 1313867"/>
              <a:gd name="connsiteY1" fmla="*/ 0 h 1488454"/>
              <a:gd name="connsiteX2" fmla="*/ 1313867 w 1313867"/>
              <a:gd name="connsiteY2" fmla="*/ 409576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13867"/>
              <a:gd name="connsiteY0" fmla="*/ 385851 h 1488454"/>
              <a:gd name="connsiteX1" fmla="*/ 647699 w 1313867"/>
              <a:gd name="connsiteY1" fmla="*/ 0 h 1488454"/>
              <a:gd name="connsiteX2" fmla="*/ 1313867 w 1313867"/>
              <a:gd name="connsiteY2" fmla="*/ 397669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29387"/>
              <a:gd name="connsiteY0" fmla="*/ 385851 h 1488454"/>
              <a:gd name="connsiteX1" fmla="*/ 647699 w 1329387"/>
              <a:gd name="connsiteY1" fmla="*/ 0 h 1488454"/>
              <a:gd name="connsiteX2" fmla="*/ 1313867 w 1329387"/>
              <a:gd name="connsiteY2" fmla="*/ 397669 h 1488454"/>
              <a:gd name="connsiteX3" fmla="*/ 1329387 w 1329387"/>
              <a:gd name="connsiteY3" fmla="*/ 1097844 h 1488454"/>
              <a:gd name="connsiteX4" fmla="*/ 656641 w 1329387"/>
              <a:gd name="connsiteY4" fmla="*/ 1488454 h 1488454"/>
              <a:gd name="connsiteX5" fmla="*/ 0 w 1329387"/>
              <a:gd name="connsiteY5" fmla="*/ 1086024 h 1488454"/>
              <a:gd name="connsiteX6" fmla="*/ 32104 w 1329387"/>
              <a:gd name="connsiteY6" fmla="*/ 385851 h 1488454"/>
              <a:gd name="connsiteX0" fmla="*/ 0 w 1297283"/>
              <a:gd name="connsiteY0" fmla="*/ 385851 h 1488454"/>
              <a:gd name="connsiteX1" fmla="*/ 615595 w 1297283"/>
              <a:gd name="connsiteY1" fmla="*/ 0 h 1488454"/>
              <a:gd name="connsiteX2" fmla="*/ 1281763 w 1297283"/>
              <a:gd name="connsiteY2" fmla="*/ 397669 h 1488454"/>
              <a:gd name="connsiteX3" fmla="*/ 1297283 w 1297283"/>
              <a:gd name="connsiteY3" fmla="*/ 1097844 h 1488454"/>
              <a:gd name="connsiteX4" fmla="*/ 624537 w 1297283"/>
              <a:gd name="connsiteY4" fmla="*/ 1488454 h 1488454"/>
              <a:gd name="connsiteX5" fmla="*/ 5996 w 1297283"/>
              <a:gd name="connsiteY5" fmla="*/ 1095549 h 1488454"/>
              <a:gd name="connsiteX6" fmla="*/ 0 w 1297283"/>
              <a:gd name="connsiteY6" fmla="*/ 385851 h 1488454"/>
              <a:gd name="connsiteX0" fmla="*/ 0 w 1281763"/>
              <a:gd name="connsiteY0" fmla="*/ 385851 h 1488454"/>
              <a:gd name="connsiteX1" fmla="*/ 615595 w 1281763"/>
              <a:gd name="connsiteY1" fmla="*/ 0 h 1488454"/>
              <a:gd name="connsiteX2" fmla="*/ 1281763 w 1281763"/>
              <a:gd name="connsiteY2" fmla="*/ 397669 h 1488454"/>
              <a:gd name="connsiteX3" fmla="*/ 1275851 w 1281763"/>
              <a:gd name="connsiteY3" fmla="*/ 1095463 h 1488454"/>
              <a:gd name="connsiteX4" fmla="*/ 624537 w 1281763"/>
              <a:gd name="connsiteY4" fmla="*/ 1488454 h 1488454"/>
              <a:gd name="connsiteX5" fmla="*/ 5996 w 1281763"/>
              <a:gd name="connsiteY5" fmla="*/ 1095549 h 1488454"/>
              <a:gd name="connsiteX6" fmla="*/ 0 w 1281763"/>
              <a:gd name="connsiteY6" fmla="*/ 385851 h 1488454"/>
              <a:gd name="connsiteX0" fmla="*/ 0 w 1281763"/>
              <a:gd name="connsiteY0" fmla="*/ 388233 h 1490836"/>
              <a:gd name="connsiteX1" fmla="*/ 622739 w 1281763"/>
              <a:gd name="connsiteY1" fmla="*/ 0 h 1490836"/>
              <a:gd name="connsiteX2" fmla="*/ 1281763 w 1281763"/>
              <a:gd name="connsiteY2" fmla="*/ 400051 h 1490836"/>
              <a:gd name="connsiteX3" fmla="*/ 1275851 w 1281763"/>
              <a:gd name="connsiteY3" fmla="*/ 1097845 h 1490836"/>
              <a:gd name="connsiteX4" fmla="*/ 624537 w 1281763"/>
              <a:gd name="connsiteY4" fmla="*/ 1490836 h 1490836"/>
              <a:gd name="connsiteX5" fmla="*/ 5996 w 1281763"/>
              <a:gd name="connsiteY5" fmla="*/ 1097931 h 1490836"/>
              <a:gd name="connsiteX6" fmla="*/ 0 w 1281763"/>
              <a:gd name="connsiteY6" fmla="*/ 388233 h 1490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1763" h="1490836">
                <a:moveTo>
                  <a:pt x="0" y="388233"/>
                </a:moveTo>
                <a:lnTo>
                  <a:pt x="622739" y="0"/>
                </a:lnTo>
                <a:lnTo>
                  <a:pt x="1281763" y="400051"/>
                </a:lnTo>
                <a:cubicBezTo>
                  <a:pt x="1279792" y="632649"/>
                  <a:pt x="1277822" y="865247"/>
                  <a:pt x="1275851" y="1097845"/>
                </a:cubicBezTo>
                <a:lnTo>
                  <a:pt x="624537" y="1490836"/>
                </a:lnTo>
                <a:lnTo>
                  <a:pt x="5996" y="1097931"/>
                </a:lnTo>
                <a:cubicBezTo>
                  <a:pt x="3997" y="861365"/>
                  <a:pt x="1999" y="624799"/>
                  <a:pt x="0" y="388233"/>
                </a:cubicBezTo>
                <a:close/>
              </a:path>
            </a:pathLst>
          </a:cu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
        <p:nvSpPr>
          <p:cNvPr id="16" name="Picture Placeholder 2"/>
          <p:cNvSpPr>
            <a:spLocks noGrp="1"/>
          </p:cNvSpPr>
          <p:nvPr>
            <p:ph type="pic" idx="12" hasCustomPrompt="1"/>
          </p:nvPr>
        </p:nvSpPr>
        <p:spPr>
          <a:xfrm>
            <a:off x="2059035" y="1276575"/>
            <a:ext cx="1548000" cy="1800000"/>
          </a:xfrm>
          <a:custGeom>
            <a:avLst/>
            <a:gdLst>
              <a:gd name="connsiteX0" fmla="*/ 0 w 1440160"/>
              <a:gd name="connsiteY0" fmla="*/ 626356 h 1252711"/>
              <a:gd name="connsiteX1" fmla="*/ 313178 w 1440160"/>
              <a:gd name="connsiteY1" fmla="*/ 0 h 1252711"/>
              <a:gd name="connsiteX2" fmla="*/ 1126982 w 1440160"/>
              <a:gd name="connsiteY2" fmla="*/ 0 h 1252711"/>
              <a:gd name="connsiteX3" fmla="*/ 1440160 w 1440160"/>
              <a:gd name="connsiteY3" fmla="*/ 626356 h 1252711"/>
              <a:gd name="connsiteX4" fmla="*/ 1126982 w 1440160"/>
              <a:gd name="connsiteY4" fmla="*/ 1252711 h 1252711"/>
              <a:gd name="connsiteX5" fmla="*/ 313178 w 1440160"/>
              <a:gd name="connsiteY5" fmla="*/ 1252711 h 1252711"/>
              <a:gd name="connsiteX6" fmla="*/ 0 w 1440160"/>
              <a:gd name="connsiteY6" fmla="*/ 626356 h 1252711"/>
              <a:gd name="connsiteX0" fmla="*/ 0 w 1440160"/>
              <a:gd name="connsiteY0" fmla="*/ 745419 h 1371774"/>
              <a:gd name="connsiteX1" fmla="*/ 679890 w 1440160"/>
              <a:gd name="connsiteY1" fmla="*/ 0 h 1371774"/>
              <a:gd name="connsiteX2" fmla="*/ 1126982 w 1440160"/>
              <a:gd name="connsiteY2" fmla="*/ 119063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440160"/>
              <a:gd name="connsiteY0" fmla="*/ 745419 h 1371774"/>
              <a:gd name="connsiteX1" fmla="*/ 679890 w 1440160"/>
              <a:gd name="connsiteY1" fmla="*/ 0 h 1371774"/>
              <a:gd name="connsiteX2" fmla="*/ 1379395 w 1440160"/>
              <a:gd name="connsiteY2" fmla="*/ 409576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379395"/>
              <a:gd name="connsiteY0" fmla="*/ 745419 h 1371774"/>
              <a:gd name="connsiteX1" fmla="*/ 679890 w 1379395"/>
              <a:gd name="connsiteY1" fmla="*/ 0 h 1371774"/>
              <a:gd name="connsiteX2" fmla="*/ 1379395 w 1379395"/>
              <a:gd name="connsiteY2" fmla="*/ 409576 h 1371774"/>
              <a:gd name="connsiteX3" fmla="*/ 1340147 w 1379395"/>
              <a:gd name="connsiteY3" fmla="*/ 1102607 h 1371774"/>
              <a:gd name="connsiteX4" fmla="*/ 1126982 w 1379395"/>
              <a:gd name="connsiteY4" fmla="*/ 1371774 h 1371774"/>
              <a:gd name="connsiteX5" fmla="*/ 313178 w 1379395"/>
              <a:gd name="connsiteY5" fmla="*/ 1371774 h 1371774"/>
              <a:gd name="connsiteX6" fmla="*/ 0 w 1379395"/>
              <a:gd name="connsiteY6" fmla="*/ 745419 h 1371774"/>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313178 w 1379395"/>
              <a:gd name="connsiteY5" fmla="*/ 1371774 h 1483692"/>
              <a:gd name="connsiteX6" fmla="*/ 0 w 1379395"/>
              <a:gd name="connsiteY6" fmla="*/ 745419 h 1483692"/>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65528 w 1379395"/>
              <a:gd name="connsiteY5" fmla="*/ 1086024 h 1483692"/>
              <a:gd name="connsiteX6" fmla="*/ 0 w 1379395"/>
              <a:gd name="connsiteY6" fmla="*/ 745419 h 1483692"/>
              <a:gd name="connsiteX0" fmla="*/ 32104 w 1313867"/>
              <a:gd name="connsiteY0" fmla="*/ 385851 h 1483692"/>
              <a:gd name="connsiteX1" fmla="*/ 614362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3692"/>
              <a:gd name="connsiteX1" fmla="*/ 647699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8454"/>
              <a:gd name="connsiteX1" fmla="*/ 647699 w 1313867"/>
              <a:gd name="connsiteY1" fmla="*/ 0 h 1488454"/>
              <a:gd name="connsiteX2" fmla="*/ 1313867 w 1313867"/>
              <a:gd name="connsiteY2" fmla="*/ 409576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13867"/>
              <a:gd name="connsiteY0" fmla="*/ 385851 h 1488454"/>
              <a:gd name="connsiteX1" fmla="*/ 647699 w 1313867"/>
              <a:gd name="connsiteY1" fmla="*/ 0 h 1488454"/>
              <a:gd name="connsiteX2" fmla="*/ 1313867 w 1313867"/>
              <a:gd name="connsiteY2" fmla="*/ 397669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29387"/>
              <a:gd name="connsiteY0" fmla="*/ 385851 h 1488454"/>
              <a:gd name="connsiteX1" fmla="*/ 647699 w 1329387"/>
              <a:gd name="connsiteY1" fmla="*/ 0 h 1488454"/>
              <a:gd name="connsiteX2" fmla="*/ 1313867 w 1329387"/>
              <a:gd name="connsiteY2" fmla="*/ 397669 h 1488454"/>
              <a:gd name="connsiteX3" fmla="*/ 1329387 w 1329387"/>
              <a:gd name="connsiteY3" fmla="*/ 1097844 h 1488454"/>
              <a:gd name="connsiteX4" fmla="*/ 656641 w 1329387"/>
              <a:gd name="connsiteY4" fmla="*/ 1488454 h 1488454"/>
              <a:gd name="connsiteX5" fmla="*/ 0 w 1329387"/>
              <a:gd name="connsiteY5" fmla="*/ 1086024 h 1488454"/>
              <a:gd name="connsiteX6" fmla="*/ 32104 w 1329387"/>
              <a:gd name="connsiteY6" fmla="*/ 385851 h 1488454"/>
              <a:gd name="connsiteX0" fmla="*/ 0 w 1297283"/>
              <a:gd name="connsiteY0" fmla="*/ 385851 h 1488454"/>
              <a:gd name="connsiteX1" fmla="*/ 615595 w 1297283"/>
              <a:gd name="connsiteY1" fmla="*/ 0 h 1488454"/>
              <a:gd name="connsiteX2" fmla="*/ 1281763 w 1297283"/>
              <a:gd name="connsiteY2" fmla="*/ 397669 h 1488454"/>
              <a:gd name="connsiteX3" fmla="*/ 1297283 w 1297283"/>
              <a:gd name="connsiteY3" fmla="*/ 1097844 h 1488454"/>
              <a:gd name="connsiteX4" fmla="*/ 624537 w 1297283"/>
              <a:gd name="connsiteY4" fmla="*/ 1488454 h 1488454"/>
              <a:gd name="connsiteX5" fmla="*/ 5996 w 1297283"/>
              <a:gd name="connsiteY5" fmla="*/ 1095549 h 1488454"/>
              <a:gd name="connsiteX6" fmla="*/ 0 w 1297283"/>
              <a:gd name="connsiteY6" fmla="*/ 385851 h 1488454"/>
              <a:gd name="connsiteX0" fmla="*/ 0 w 1281763"/>
              <a:gd name="connsiteY0" fmla="*/ 385851 h 1488454"/>
              <a:gd name="connsiteX1" fmla="*/ 615595 w 1281763"/>
              <a:gd name="connsiteY1" fmla="*/ 0 h 1488454"/>
              <a:gd name="connsiteX2" fmla="*/ 1281763 w 1281763"/>
              <a:gd name="connsiteY2" fmla="*/ 397669 h 1488454"/>
              <a:gd name="connsiteX3" fmla="*/ 1275851 w 1281763"/>
              <a:gd name="connsiteY3" fmla="*/ 1095463 h 1488454"/>
              <a:gd name="connsiteX4" fmla="*/ 624537 w 1281763"/>
              <a:gd name="connsiteY4" fmla="*/ 1488454 h 1488454"/>
              <a:gd name="connsiteX5" fmla="*/ 5996 w 1281763"/>
              <a:gd name="connsiteY5" fmla="*/ 1095549 h 1488454"/>
              <a:gd name="connsiteX6" fmla="*/ 0 w 1281763"/>
              <a:gd name="connsiteY6" fmla="*/ 385851 h 1488454"/>
              <a:gd name="connsiteX0" fmla="*/ 0 w 1281763"/>
              <a:gd name="connsiteY0" fmla="*/ 388233 h 1490836"/>
              <a:gd name="connsiteX1" fmla="*/ 622739 w 1281763"/>
              <a:gd name="connsiteY1" fmla="*/ 0 h 1490836"/>
              <a:gd name="connsiteX2" fmla="*/ 1281763 w 1281763"/>
              <a:gd name="connsiteY2" fmla="*/ 400051 h 1490836"/>
              <a:gd name="connsiteX3" fmla="*/ 1275851 w 1281763"/>
              <a:gd name="connsiteY3" fmla="*/ 1097845 h 1490836"/>
              <a:gd name="connsiteX4" fmla="*/ 624537 w 1281763"/>
              <a:gd name="connsiteY4" fmla="*/ 1490836 h 1490836"/>
              <a:gd name="connsiteX5" fmla="*/ 5996 w 1281763"/>
              <a:gd name="connsiteY5" fmla="*/ 1097931 h 1490836"/>
              <a:gd name="connsiteX6" fmla="*/ 0 w 1281763"/>
              <a:gd name="connsiteY6" fmla="*/ 388233 h 1490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1763" h="1490836">
                <a:moveTo>
                  <a:pt x="0" y="388233"/>
                </a:moveTo>
                <a:lnTo>
                  <a:pt x="622739" y="0"/>
                </a:lnTo>
                <a:lnTo>
                  <a:pt x="1281763" y="400051"/>
                </a:lnTo>
                <a:cubicBezTo>
                  <a:pt x="1279792" y="632649"/>
                  <a:pt x="1277822" y="865247"/>
                  <a:pt x="1275851" y="1097845"/>
                </a:cubicBezTo>
                <a:lnTo>
                  <a:pt x="624537" y="1490836"/>
                </a:lnTo>
                <a:lnTo>
                  <a:pt x="5996" y="1097931"/>
                </a:lnTo>
                <a:cubicBezTo>
                  <a:pt x="3997" y="861365"/>
                  <a:pt x="1999" y="624799"/>
                  <a:pt x="0" y="388233"/>
                </a:cubicBezTo>
                <a:close/>
              </a:path>
            </a:pathLst>
          </a:cu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
        <p:nvSpPr>
          <p:cNvPr id="17" name="Picture Placeholder 2"/>
          <p:cNvSpPr>
            <a:spLocks noGrp="1"/>
          </p:cNvSpPr>
          <p:nvPr>
            <p:ph type="pic" idx="13" hasCustomPrompt="1"/>
          </p:nvPr>
        </p:nvSpPr>
        <p:spPr>
          <a:xfrm>
            <a:off x="330843" y="1276575"/>
            <a:ext cx="1548000" cy="1800000"/>
          </a:xfrm>
          <a:custGeom>
            <a:avLst/>
            <a:gdLst>
              <a:gd name="connsiteX0" fmla="*/ 0 w 1440160"/>
              <a:gd name="connsiteY0" fmla="*/ 626356 h 1252711"/>
              <a:gd name="connsiteX1" fmla="*/ 313178 w 1440160"/>
              <a:gd name="connsiteY1" fmla="*/ 0 h 1252711"/>
              <a:gd name="connsiteX2" fmla="*/ 1126982 w 1440160"/>
              <a:gd name="connsiteY2" fmla="*/ 0 h 1252711"/>
              <a:gd name="connsiteX3" fmla="*/ 1440160 w 1440160"/>
              <a:gd name="connsiteY3" fmla="*/ 626356 h 1252711"/>
              <a:gd name="connsiteX4" fmla="*/ 1126982 w 1440160"/>
              <a:gd name="connsiteY4" fmla="*/ 1252711 h 1252711"/>
              <a:gd name="connsiteX5" fmla="*/ 313178 w 1440160"/>
              <a:gd name="connsiteY5" fmla="*/ 1252711 h 1252711"/>
              <a:gd name="connsiteX6" fmla="*/ 0 w 1440160"/>
              <a:gd name="connsiteY6" fmla="*/ 626356 h 1252711"/>
              <a:gd name="connsiteX0" fmla="*/ 0 w 1440160"/>
              <a:gd name="connsiteY0" fmla="*/ 745419 h 1371774"/>
              <a:gd name="connsiteX1" fmla="*/ 679890 w 1440160"/>
              <a:gd name="connsiteY1" fmla="*/ 0 h 1371774"/>
              <a:gd name="connsiteX2" fmla="*/ 1126982 w 1440160"/>
              <a:gd name="connsiteY2" fmla="*/ 119063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440160"/>
              <a:gd name="connsiteY0" fmla="*/ 745419 h 1371774"/>
              <a:gd name="connsiteX1" fmla="*/ 679890 w 1440160"/>
              <a:gd name="connsiteY1" fmla="*/ 0 h 1371774"/>
              <a:gd name="connsiteX2" fmla="*/ 1379395 w 1440160"/>
              <a:gd name="connsiteY2" fmla="*/ 409576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379395"/>
              <a:gd name="connsiteY0" fmla="*/ 745419 h 1371774"/>
              <a:gd name="connsiteX1" fmla="*/ 679890 w 1379395"/>
              <a:gd name="connsiteY1" fmla="*/ 0 h 1371774"/>
              <a:gd name="connsiteX2" fmla="*/ 1379395 w 1379395"/>
              <a:gd name="connsiteY2" fmla="*/ 409576 h 1371774"/>
              <a:gd name="connsiteX3" fmla="*/ 1340147 w 1379395"/>
              <a:gd name="connsiteY3" fmla="*/ 1102607 h 1371774"/>
              <a:gd name="connsiteX4" fmla="*/ 1126982 w 1379395"/>
              <a:gd name="connsiteY4" fmla="*/ 1371774 h 1371774"/>
              <a:gd name="connsiteX5" fmla="*/ 313178 w 1379395"/>
              <a:gd name="connsiteY5" fmla="*/ 1371774 h 1371774"/>
              <a:gd name="connsiteX6" fmla="*/ 0 w 1379395"/>
              <a:gd name="connsiteY6" fmla="*/ 745419 h 1371774"/>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313178 w 1379395"/>
              <a:gd name="connsiteY5" fmla="*/ 1371774 h 1483692"/>
              <a:gd name="connsiteX6" fmla="*/ 0 w 1379395"/>
              <a:gd name="connsiteY6" fmla="*/ 745419 h 1483692"/>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65528 w 1379395"/>
              <a:gd name="connsiteY5" fmla="*/ 1086024 h 1483692"/>
              <a:gd name="connsiteX6" fmla="*/ 0 w 1379395"/>
              <a:gd name="connsiteY6" fmla="*/ 745419 h 1483692"/>
              <a:gd name="connsiteX0" fmla="*/ 32104 w 1313867"/>
              <a:gd name="connsiteY0" fmla="*/ 385851 h 1483692"/>
              <a:gd name="connsiteX1" fmla="*/ 614362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3692"/>
              <a:gd name="connsiteX1" fmla="*/ 647699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8454"/>
              <a:gd name="connsiteX1" fmla="*/ 647699 w 1313867"/>
              <a:gd name="connsiteY1" fmla="*/ 0 h 1488454"/>
              <a:gd name="connsiteX2" fmla="*/ 1313867 w 1313867"/>
              <a:gd name="connsiteY2" fmla="*/ 409576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13867"/>
              <a:gd name="connsiteY0" fmla="*/ 385851 h 1488454"/>
              <a:gd name="connsiteX1" fmla="*/ 647699 w 1313867"/>
              <a:gd name="connsiteY1" fmla="*/ 0 h 1488454"/>
              <a:gd name="connsiteX2" fmla="*/ 1313867 w 1313867"/>
              <a:gd name="connsiteY2" fmla="*/ 397669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29387"/>
              <a:gd name="connsiteY0" fmla="*/ 385851 h 1488454"/>
              <a:gd name="connsiteX1" fmla="*/ 647699 w 1329387"/>
              <a:gd name="connsiteY1" fmla="*/ 0 h 1488454"/>
              <a:gd name="connsiteX2" fmla="*/ 1313867 w 1329387"/>
              <a:gd name="connsiteY2" fmla="*/ 397669 h 1488454"/>
              <a:gd name="connsiteX3" fmla="*/ 1329387 w 1329387"/>
              <a:gd name="connsiteY3" fmla="*/ 1097844 h 1488454"/>
              <a:gd name="connsiteX4" fmla="*/ 656641 w 1329387"/>
              <a:gd name="connsiteY4" fmla="*/ 1488454 h 1488454"/>
              <a:gd name="connsiteX5" fmla="*/ 0 w 1329387"/>
              <a:gd name="connsiteY5" fmla="*/ 1086024 h 1488454"/>
              <a:gd name="connsiteX6" fmla="*/ 32104 w 1329387"/>
              <a:gd name="connsiteY6" fmla="*/ 385851 h 1488454"/>
              <a:gd name="connsiteX0" fmla="*/ 0 w 1297283"/>
              <a:gd name="connsiteY0" fmla="*/ 385851 h 1488454"/>
              <a:gd name="connsiteX1" fmla="*/ 615595 w 1297283"/>
              <a:gd name="connsiteY1" fmla="*/ 0 h 1488454"/>
              <a:gd name="connsiteX2" fmla="*/ 1281763 w 1297283"/>
              <a:gd name="connsiteY2" fmla="*/ 397669 h 1488454"/>
              <a:gd name="connsiteX3" fmla="*/ 1297283 w 1297283"/>
              <a:gd name="connsiteY3" fmla="*/ 1097844 h 1488454"/>
              <a:gd name="connsiteX4" fmla="*/ 624537 w 1297283"/>
              <a:gd name="connsiteY4" fmla="*/ 1488454 h 1488454"/>
              <a:gd name="connsiteX5" fmla="*/ 5996 w 1297283"/>
              <a:gd name="connsiteY5" fmla="*/ 1095549 h 1488454"/>
              <a:gd name="connsiteX6" fmla="*/ 0 w 1297283"/>
              <a:gd name="connsiteY6" fmla="*/ 385851 h 1488454"/>
              <a:gd name="connsiteX0" fmla="*/ 0 w 1281763"/>
              <a:gd name="connsiteY0" fmla="*/ 385851 h 1488454"/>
              <a:gd name="connsiteX1" fmla="*/ 615595 w 1281763"/>
              <a:gd name="connsiteY1" fmla="*/ 0 h 1488454"/>
              <a:gd name="connsiteX2" fmla="*/ 1281763 w 1281763"/>
              <a:gd name="connsiteY2" fmla="*/ 397669 h 1488454"/>
              <a:gd name="connsiteX3" fmla="*/ 1275851 w 1281763"/>
              <a:gd name="connsiteY3" fmla="*/ 1095463 h 1488454"/>
              <a:gd name="connsiteX4" fmla="*/ 624537 w 1281763"/>
              <a:gd name="connsiteY4" fmla="*/ 1488454 h 1488454"/>
              <a:gd name="connsiteX5" fmla="*/ 5996 w 1281763"/>
              <a:gd name="connsiteY5" fmla="*/ 1095549 h 1488454"/>
              <a:gd name="connsiteX6" fmla="*/ 0 w 1281763"/>
              <a:gd name="connsiteY6" fmla="*/ 385851 h 1488454"/>
              <a:gd name="connsiteX0" fmla="*/ 0 w 1281763"/>
              <a:gd name="connsiteY0" fmla="*/ 388233 h 1490836"/>
              <a:gd name="connsiteX1" fmla="*/ 622739 w 1281763"/>
              <a:gd name="connsiteY1" fmla="*/ 0 h 1490836"/>
              <a:gd name="connsiteX2" fmla="*/ 1281763 w 1281763"/>
              <a:gd name="connsiteY2" fmla="*/ 400051 h 1490836"/>
              <a:gd name="connsiteX3" fmla="*/ 1275851 w 1281763"/>
              <a:gd name="connsiteY3" fmla="*/ 1097845 h 1490836"/>
              <a:gd name="connsiteX4" fmla="*/ 624537 w 1281763"/>
              <a:gd name="connsiteY4" fmla="*/ 1490836 h 1490836"/>
              <a:gd name="connsiteX5" fmla="*/ 5996 w 1281763"/>
              <a:gd name="connsiteY5" fmla="*/ 1097931 h 1490836"/>
              <a:gd name="connsiteX6" fmla="*/ 0 w 1281763"/>
              <a:gd name="connsiteY6" fmla="*/ 388233 h 1490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1763" h="1490836">
                <a:moveTo>
                  <a:pt x="0" y="388233"/>
                </a:moveTo>
                <a:lnTo>
                  <a:pt x="622739" y="0"/>
                </a:lnTo>
                <a:lnTo>
                  <a:pt x="1281763" y="400051"/>
                </a:lnTo>
                <a:cubicBezTo>
                  <a:pt x="1279792" y="632649"/>
                  <a:pt x="1277822" y="865247"/>
                  <a:pt x="1275851" y="1097845"/>
                </a:cubicBezTo>
                <a:lnTo>
                  <a:pt x="624537" y="1490836"/>
                </a:lnTo>
                <a:lnTo>
                  <a:pt x="5996" y="1097931"/>
                </a:lnTo>
                <a:cubicBezTo>
                  <a:pt x="3997" y="861365"/>
                  <a:pt x="1999" y="624799"/>
                  <a:pt x="0" y="388233"/>
                </a:cubicBezTo>
                <a:close/>
              </a:path>
            </a:pathLst>
          </a:cu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
        <p:nvSpPr>
          <p:cNvPr id="19" name="Picture Placeholder 2"/>
          <p:cNvSpPr>
            <a:spLocks noGrp="1"/>
          </p:cNvSpPr>
          <p:nvPr>
            <p:ph type="pic" idx="14" hasCustomPrompt="1"/>
          </p:nvPr>
        </p:nvSpPr>
        <p:spPr>
          <a:xfrm>
            <a:off x="7243611" y="1276575"/>
            <a:ext cx="1548000" cy="1800000"/>
          </a:xfrm>
          <a:custGeom>
            <a:avLst/>
            <a:gdLst>
              <a:gd name="connsiteX0" fmla="*/ 0 w 1440160"/>
              <a:gd name="connsiteY0" fmla="*/ 626356 h 1252711"/>
              <a:gd name="connsiteX1" fmla="*/ 313178 w 1440160"/>
              <a:gd name="connsiteY1" fmla="*/ 0 h 1252711"/>
              <a:gd name="connsiteX2" fmla="*/ 1126982 w 1440160"/>
              <a:gd name="connsiteY2" fmla="*/ 0 h 1252711"/>
              <a:gd name="connsiteX3" fmla="*/ 1440160 w 1440160"/>
              <a:gd name="connsiteY3" fmla="*/ 626356 h 1252711"/>
              <a:gd name="connsiteX4" fmla="*/ 1126982 w 1440160"/>
              <a:gd name="connsiteY4" fmla="*/ 1252711 h 1252711"/>
              <a:gd name="connsiteX5" fmla="*/ 313178 w 1440160"/>
              <a:gd name="connsiteY5" fmla="*/ 1252711 h 1252711"/>
              <a:gd name="connsiteX6" fmla="*/ 0 w 1440160"/>
              <a:gd name="connsiteY6" fmla="*/ 626356 h 1252711"/>
              <a:gd name="connsiteX0" fmla="*/ 0 w 1440160"/>
              <a:gd name="connsiteY0" fmla="*/ 745419 h 1371774"/>
              <a:gd name="connsiteX1" fmla="*/ 679890 w 1440160"/>
              <a:gd name="connsiteY1" fmla="*/ 0 h 1371774"/>
              <a:gd name="connsiteX2" fmla="*/ 1126982 w 1440160"/>
              <a:gd name="connsiteY2" fmla="*/ 119063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440160"/>
              <a:gd name="connsiteY0" fmla="*/ 745419 h 1371774"/>
              <a:gd name="connsiteX1" fmla="*/ 679890 w 1440160"/>
              <a:gd name="connsiteY1" fmla="*/ 0 h 1371774"/>
              <a:gd name="connsiteX2" fmla="*/ 1379395 w 1440160"/>
              <a:gd name="connsiteY2" fmla="*/ 409576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379395"/>
              <a:gd name="connsiteY0" fmla="*/ 745419 h 1371774"/>
              <a:gd name="connsiteX1" fmla="*/ 679890 w 1379395"/>
              <a:gd name="connsiteY1" fmla="*/ 0 h 1371774"/>
              <a:gd name="connsiteX2" fmla="*/ 1379395 w 1379395"/>
              <a:gd name="connsiteY2" fmla="*/ 409576 h 1371774"/>
              <a:gd name="connsiteX3" fmla="*/ 1340147 w 1379395"/>
              <a:gd name="connsiteY3" fmla="*/ 1102607 h 1371774"/>
              <a:gd name="connsiteX4" fmla="*/ 1126982 w 1379395"/>
              <a:gd name="connsiteY4" fmla="*/ 1371774 h 1371774"/>
              <a:gd name="connsiteX5" fmla="*/ 313178 w 1379395"/>
              <a:gd name="connsiteY5" fmla="*/ 1371774 h 1371774"/>
              <a:gd name="connsiteX6" fmla="*/ 0 w 1379395"/>
              <a:gd name="connsiteY6" fmla="*/ 745419 h 1371774"/>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313178 w 1379395"/>
              <a:gd name="connsiteY5" fmla="*/ 1371774 h 1483692"/>
              <a:gd name="connsiteX6" fmla="*/ 0 w 1379395"/>
              <a:gd name="connsiteY6" fmla="*/ 745419 h 1483692"/>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65528 w 1379395"/>
              <a:gd name="connsiteY5" fmla="*/ 1086024 h 1483692"/>
              <a:gd name="connsiteX6" fmla="*/ 0 w 1379395"/>
              <a:gd name="connsiteY6" fmla="*/ 745419 h 1483692"/>
              <a:gd name="connsiteX0" fmla="*/ 32104 w 1313867"/>
              <a:gd name="connsiteY0" fmla="*/ 385851 h 1483692"/>
              <a:gd name="connsiteX1" fmla="*/ 614362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3692"/>
              <a:gd name="connsiteX1" fmla="*/ 647699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8454"/>
              <a:gd name="connsiteX1" fmla="*/ 647699 w 1313867"/>
              <a:gd name="connsiteY1" fmla="*/ 0 h 1488454"/>
              <a:gd name="connsiteX2" fmla="*/ 1313867 w 1313867"/>
              <a:gd name="connsiteY2" fmla="*/ 409576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13867"/>
              <a:gd name="connsiteY0" fmla="*/ 385851 h 1488454"/>
              <a:gd name="connsiteX1" fmla="*/ 647699 w 1313867"/>
              <a:gd name="connsiteY1" fmla="*/ 0 h 1488454"/>
              <a:gd name="connsiteX2" fmla="*/ 1313867 w 1313867"/>
              <a:gd name="connsiteY2" fmla="*/ 397669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29387"/>
              <a:gd name="connsiteY0" fmla="*/ 385851 h 1488454"/>
              <a:gd name="connsiteX1" fmla="*/ 647699 w 1329387"/>
              <a:gd name="connsiteY1" fmla="*/ 0 h 1488454"/>
              <a:gd name="connsiteX2" fmla="*/ 1313867 w 1329387"/>
              <a:gd name="connsiteY2" fmla="*/ 397669 h 1488454"/>
              <a:gd name="connsiteX3" fmla="*/ 1329387 w 1329387"/>
              <a:gd name="connsiteY3" fmla="*/ 1097844 h 1488454"/>
              <a:gd name="connsiteX4" fmla="*/ 656641 w 1329387"/>
              <a:gd name="connsiteY4" fmla="*/ 1488454 h 1488454"/>
              <a:gd name="connsiteX5" fmla="*/ 0 w 1329387"/>
              <a:gd name="connsiteY5" fmla="*/ 1086024 h 1488454"/>
              <a:gd name="connsiteX6" fmla="*/ 32104 w 1329387"/>
              <a:gd name="connsiteY6" fmla="*/ 385851 h 1488454"/>
              <a:gd name="connsiteX0" fmla="*/ 0 w 1297283"/>
              <a:gd name="connsiteY0" fmla="*/ 385851 h 1488454"/>
              <a:gd name="connsiteX1" fmla="*/ 615595 w 1297283"/>
              <a:gd name="connsiteY1" fmla="*/ 0 h 1488454"/>
              <a:gd name="connsiteX2" fmla="*/ 1281763 w 1297283"/>
              <a:gd name="connsiteY2" fmla="*/ 397669 h 1488454"/>
              <a:gd name="connsiteX3" fmla="*/ 1297283 w 1297283"/>
              <a:gd name="connsiteY3" fmla="*/ 1097844 h 1488454"/>
              <a:gd name="connsiteX4" fmla="*/ 624537 w 1297283"/>
              <a:gd name="connsiteY4" fmla="*/ 1488454 h 1488454"/>
              <a:gd name="connsiteX5" fmla="*/ 5996 w 1297283"/>
              <a:gd name="connsiteY5" fmla="*/ 1095549 h 1488454"/>
              <a:gd name="connsiteX6" fmla="*/ 0 w 1297283"/>
              <a:gd name="connsiteY6" fmla="*/ 385851 h 1488454"/>
              <a:gd name="connsiteX0" fmla="*/ 0 w 1281763"/>
              <a:gd name="connsiteY0" fmla="*/ 385851 h 1488454"/>
              <a:gd name="connsiteX1" fmla="*/ 615595 w 1281763"/>
              <a:gd name="connsiteY1" fmla="*/ 0 h 1488454"/>
              <a:gd name="connsiteX2" fmla="*/ 1281763 w 1281763"/>
              <a:gd name="connsiteY2" fmla="*/ 397669 h 1488454"/>
              <a:gd name="connsiteX3" fmla="*/ 1275851 w 1281763"/>
              <a:gd name="connsiteY3" fmla="*/ 1095463 h 1488454"/>
              <a:gd name="connsiteX4" fmla="*/ 624537 w 1281763"/>
              <a:gd name="connsiteY4" fmla="*/ 1488454 h 1488454"/>
              <a:gd name="connsiteX5" fmla="*/ 5996 w 1281763"/>
              <a:gd name="connsiteY5" fmla="*/ 1095549 h 1488454"/>
              <a:gd name="connsiteX6" fmla="*/ 0 w 1281763"/>
              <a:gd name="connsiteY6" fmla="*/ 385851 h 1488454"/>
              <a:gd name="connsiteX0" fmla="*/ 0 w 1281763"/>
              <a:gd name="connsiteY0" fmla="*/ 388233 h 1490836"/>
              <a:gd name="connsiteX1" fmla="*/ 622739 w 1281763"/>
              <a:gd name="connsiteY1" fmla="*/ 0 h 1490836"/>
              <a:gd name="connsiteX2" fmla="*/ 1281763 w 1281763"/>
              <a:gd name="connsiteY2" fmla="*/ 400051 h 1490836"/>
              <a:gd name="connsiteX3" fmla="*/ 1275851 w 1281763"/>
              <a:gd name="connsiteY3" fmla="*/ 1097845 h 1490836"/>
              <a:gd name="connsiteX4" fmla="*/ 624537 w 1281763"/>
              <a:gd name="connsiteY4" fmla="*/ 1490836 h 1490836"/>
              <a:gd name="connsiteX5" fmla="*/ 5996 w 1281763"/>
              <a:gd name="connsiteY5" fmla="*/ 1097931 h 1490836"/>
              <a:gd name="connsiteX6" fmla="*/ 0 w 1281763"/>
              <a:gd name="connsiteY6" fmla="*/ 388233 h 1490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1763" h="1490836">
                <a:moveTo>
                  <a:pt x="0" y="388233"/>
                </a:moveTo>
                <a:lnTo>
                  <a:pt x="622739" y="0"/>
                </a:lnTo>
                <a:lnTo>
                  <a:pt x="1281763" y="400051"/>
                </a:lnTo>
                <a:cubicBezTo>
                  <a:pt x="1279792" y="632649"/>
                  <a:pt x="1277822" y="865247"/>
                  <a:pt x="1275851" y="1097845"/>
                </a:cubicBezTo>
                <a:lnTo>
                  <a:pt x="624537" y="1490836"/>
                </a:lnTo>
                <a:lnTo>
                  <a:pt x="5996" y="1097931"/>
                </a:lnTo>
                <a:cubicBezTo>
                  <a:pt x="3997" y="861365"/>
                  <a:pt x="1999" y="624799"/>
                  <a:pt x="0" y="388233"/>
                </a:cubicBezTo>
                <a:close/>
              </a:path>
            </a:pathLst>
          </a:cu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
        <p:nvSpPr>
          <p:cNvPr id="20" name="Picture Placeholder 2"/>
          <p:cNvSpPr>
            <a:spLocks noGrp="1"/>
          </p:cNvSpPr>
          <p:nvPr>
            <p:ph type="pic" idx="15" hasCustomPrompt="1"/>
          </p:nvPr>
        </p:nvSpPr>
        <p:spPr>
          <a:xfrm>
            <a:off x="5515419" y="1276575"/>
            <a:ext cx="1548000" cy="1800000"/>
          </a:xfrm>
          <a:custGeom>
            <a:avLst/>
            <a:gdLst>
              <a:gd name="connsiteX0" fmla="*/ 0 w 1440160"/>
              <a:gd name="connsiteY0" fmla="*/ 626356 h 1252711"/>
              <a:gd name="connsiteX1" fmla="*/ 313178 w 1440160"/>
              <a:gd name="connsiteY1" fmla="*/ 0 h 1252711"/>
              <a:gd name="connsiteX2" fmla="*/ 1126982 w 1440160"/>
              <a:gd name="connsiteY2" fmla="*/ 0 h 1252711"/>
              <a:gd name="connsiteX3" fmla="*/ 1440160 w 1440160"/>
              <a:gd name="connsiteY3" fmla="*/ 626356 h 1252711"/>
              <a:gd name="connsiteX4" fmla="*/ 1126982 w 1440160"/>
              <a:gd name="connsiteY4" fmla="*/ 1252711 h 1252711"/>
              <a:gd name="connsiteX5" fmla="*/ 313178 w 1440160"/>
              <a:gd name="connsiteY5" fmla="*/ 1252711 h 1252711"/>
              <a:gd name="connsiteX6" fmla="*/ 0 w 1440160"/>
              <a:gd name="connsiteY6" fmla="*/ 626356 h 1252711"/>
              <a:gd name="connsiteX0" fmla="*/ 0 w 1440160"/>
              <a:gd name="connsiteY0" fmla="*/ 745419 h 1371774"/>
              <a:gd name="connsiteX1" fmla="*/ 679890 w 1440160"/>
              <a:gd name="connsiteY1" fmla="*/ 0 h 1371774"/>
              <a:gd name="connsiteX2" fmla="*/ 1126982 w 1440160"/>
              <a:gd name="connsiteY2" fmla="*/ 119063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440160"/>
              <a:gd name="connsiteY0" fmla="*/ 745419 h 1371774"/>
              <a:gd name="connsiteX1" fmla="*/ 679890 w 1440160"/>
              <a:gd name="connsiteY1" fmla="*/ 0 h 1371774"/>
              <a:gd name="connsiteX2" fmla="*/ 1379395 w 1440160"/>
              <a:gd name="connsiteY2" fmla="*/ 409576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379395"/>
              <a:gd name="connsiteY0" fmla="*/ 745419 h 1371774"/>
              <a:gd name="connsiteX1" fmla="*/ 679890 w 1379395"/>
              <a:gd name="connsiteY1" fmla="*/ 0 h 1371774"/>
              <a:gd name="connsiteX2" fmla="*/ 1379395 w 1379395"/>
              <a:gd name="connsiteY2" fmla="*/ 409576 h 1371774"/>
              <a:gd name="connsiteX3" fmla="*/ 1340147 w 1379395"/>
              <a:gd name="connsiteY3" fmla="*/ 1102607 h 1371774"/>
              <a:gd name="connsiteX4" fmla="*/ 1126982 w 1379395"/>
              <a:gd name="connsiteY4" fmla="*/ 1371774 h 1371774"/>
              <a:gd name="connsiteX5" fmla="*/ 313178 w 1379395"/>
              <a:gd name="connsiteY5" fmla="*/ 1371774 h 1371774"/>
              <a:gd name="connsiteX6" fmla="*/ 0 w 1379395"/>
              <a:gd name="connsiteY6" fmla="*/ 745419 h 1371774"/>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313178 w 1379395"/>
              <a:gd name="connsiteY5" fmla="*/ 1371774 h 1483692"/>
              <a:gd name="connsiteX6" fmla="*/ 0 w 1379395"/>
              <a:gd name="connsiteY6" fmla="*/ 745419 h 1483692"/>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65528 w 1379395"/>
              <a:gd name="connsiteY5" fmla="*/ 1086024 h 1483692"/>
              <a:gd name="connsiteX6" fmla="*/ 0 w 1379395"/>
              <a:gd name="connsiteY6" fmla="*/ 745419 h 1483692"/>
              <a:gd name="connsiteX0" fmla="*/ 32104 w 1313867"/>
              <a:gd name="connsiteY0" fmla="*/ 385851 h 1483692"/>
              <a:gd name="connsiteX1" fmla="*/ 614362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3692"/>
              <a:gd name="connsiteX1" fmla="*/ 647699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8454"/>
              <a:gd name="connsiteX1" fmla="*/ 647699 w 1313867"/>
              <a:gd name="connsiteY1" fmla="*/ 0 h 1488454"/>
              <a:gd name="connsiteX2" fmla="*/ 1313867 w 1313867"/>
              <a:gd name="connsiteY2" fmla="*/ 409576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13867"/>
              <a:gd name="connsiteY0" fmla="*/ 385851 h 1488454"/>
              <a:gd name="connsiteX1" fmla="*/ 647699 w 1313867"/>
              <a:gd name="connsiteY1" fmla="*/ 0 h 1488454"/>
              <a:gd name="connsiteX2" fmla="*/ 1313867 w 1313867"/>
              <a:gd name="connsiteY2" fmla="*/ 397669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29387"/>
              <a:gd name="connsiteY0" fmla="*/ 385851 h 1488454"/>
              <a:gd name="connsiteX1" fmla="*/ 647699 w 1329387"/>
              <a:gd name="connsiteY1" fmla="*/ 0 h 1488454"/>
              <a:gd name="connsiteX2" fmla="*/ 1313867 w 1329387"/>
              <a:gd name="connsiteY2" fmla="*/ 397669 h 1488454"/>
              <a:gd name="connsiteX3" fmla="*/ 1329387 w 1329387"/>
              <a:gd name="connsiteY3" fmla="*/ 1097844 h 1488454"/>
              <a:gd name="connsiteX4" fmla="*/ 656641 w 1329387"/>
              <a:gd name="connsiteY4" fmla="*/ 1488454 h 1488454"/>
              <a:gd name="connsiteX5" fmla="*/ 0 w 1329387"/>
              <a:gd name="connsiteY5" fmla="*/ 1086024 h 1488454"/>
              <a:gd name="connsiteX6" fmla="*/ 32104 w 1329387"/>
              <a:gd name="connsiteY6" fmla="*/ 385851 h 1488454"/>
              <a:gd name="connsiteX0" fmla="*/ 0 w 1297283"/>
              <a:gd name="connsiteY0" fmla="*/ 385851 h 1488454"/>
              <a:gd name="connsiteX1" fmla="*/ 615595 w 1297283"/>
              <a:gd name="connsiteY1" fmla="*/ 0 h 1488454"/>
              <a:gd name="connsiteX2" fmla="*/ 1281763 w 1297283"/>
              <a:gd name="connsiteY2" fmla="*/ 397669 h 1488454"/>
              <a:gd name="connsiteX3" fmla="*/ 1297283 w 1297283"/>
              <a:gd name="connsiteY3" fmla="*/ 1097844 h 1488454"/>
              <a:gd name="connsiteX4" fmla="*/ 624537 w 1297283"/>
              <a:gd name="connsiteY4" fmla="*/ 1488454 h 1488454"/>
              <a:gd name="connsiteX5" fmla="*/ 5996 w 1297283"/>
              <a:gd name="connsiteY5" fmla="*/ 1095549 h 1488454"/>
              <a:gd name="connsiteX6" fmla="*/ 0 w 1297283"/>
              <a:gd name="connsiteY6" fmla="*/ 385851 h 1488454"/>
              <a:gd name="connsiteX0" fmla="*/ 0 w 1281763"/>
              <a:gd name="connsiteY0" fmla="*/ 385851 h 1488454"/>
              <a:gd name="connsiteX1" fmla="*/ 615595 w 1281763"/>
              <a:gd name="connsiteY1" fmla="*/ 0 h 1488454"/>
              <a:gd name="connsiteX2" fmla="*/ 1281763 w 1281763"/>
              <a:gd name="connsiteY2" fmla="*/ 397669 h 1488454"/>
              <a:gd name="connsiteX3" fmla="*/ 1275851 w 1281763"/>
              <a:gd name="connsiteY3" fmla="*/ 1095463 h 1488454"/>
              <a:gd name="connsiteX4" fmla="*/ 624537 w 1281763"/>
              <a:gd name="connsiteY4" fmla="*/ 1488454 h 1488454"/>
              <a:gd name="connsiteX5" fmla="*/ 5996 w 1281763"/>
              <a:gd name="connsiteY5" fmla="*/ 1095549 h 1488454"/>
              <a:gd name="connsiteX6" fmla="*/ 0 w 1281763"/>
              <a:gd name="connsiteY6" fmla="*/ 385851 h 1488454"/>
              <a:gd name="connsiteX0" fmla="*/ 0 w 1281763"/>
              <a:gd name="connsiteY0" fmla="*/ 388233 h 1490836"/>
              <a:gd name="connsiteX1" fmla="*/ 622739 w 1281763"/>
              <a:gd name="connsiteY1" fmla="*/ 0 h 1490836"/>
              <a:gd name="connsiteX2" fmla="*/ 1281763 w 1281763"/>
              <a:gd name="connsiteY2" fmla="*/ 400051 h 1490836"/>
              <a:gd name="connsiteX3" fmla="*/ 1275851 w 1281763"/>
              <a:gd name="connsiteY3" fmla="*/ 1097845 h 1490836"/>
              <a:gd name="connsiteX4" fmla="*/ 624537 w 1281763"/>
              <a:gd name="connsiteY4" fmla="*/ 1490836 h 1490836"/>
              <a:gd name="connsiteX5" fmla="*/ 5996 w 1281763"/>
              <a:gd name="connsiteY5" fmla="*/ 1097931 h 1490836"/>
              <a:gd name="connsiteX6" fmla="*/ 0 w 1281763"/>
              <a:gd name="connsiteY6" fmla="*/ 388233 h 1490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1763" h="1490836">
                <a:moveTo>
                  <a:pt x="0" y="388233"/>
                </a:moveTo>
                <a:lnTo>
                  <a:pt x="622739" y="0"/>
                </a:lnTo>
                <a:lnTo>
                  <a:pt x="1281763" y="400051"/>
                </a:lnTo>
                <a:cubicBezTo>
                  <a:pt x="1279792" y="632649"/>
                  <a:pt x="1277822" y="865247"/>
                  <a:pt x="1275851" y="1097845"/>
                </a:cubicBezTo>
                <a:lnTo>
                  <a:pt x="624537" y="1490836"/>
                </a:lnTo>
                <a:lnTo>
                  <a:pt x="5996" y="1097931"/>
                </a:lnTo>
                <a:cubicBezTo>
                  <a:pt x="3997" y="861365"/>
                  <a:pt x="1999" y="624799"/>
                  <a:pt x="0" y="388233"/>
                </a:cubicBezTo>
                <a:close/>
              </a:path>
            </a:pathLst>
          </a:cu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40503138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Images and Contents Layout">
    <p:bg>
      <p:bgPr>
        <a:solidFill>
          <a:schemeClr val="accent1"/>
        </a:solid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80"/>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699544"/>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2" name="Rectangle 1"/>
          <p:cNvSpPr/>
          <p:nvPr userDrawn="1"/>
        </p:nvSpPr>
        <p:spPr>
          <a:xfrm>
            <a:off x="0" y="3507856"/>
            <a:ext cx="9144000" cy="1635646"/>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800">
              <a:solidFill>
                <a:schemeClr val="tx1"/>
              </a:solidFill>
            </a:endParaRPr>
          </a:p>
        </p:txBody>
      </p:sp>
      <p:pic>
        <p:nvPicPr>
          <p:cNvPr id="6" name="Picture 2" descr="D:\Fullppt\PNG이미지\핸드폰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735227" y="1079007"/>
            <a:ext cx="3373328" cy="4085033"/>
          </a:xfrm>
          <a:prstGeom prst="rect">
            <a:avLst/>
          </a:prstGeom>
          <a:noFill/>
          <a:extLst>
            <a:ext uri="{909E8E84-426E-40DD-AFC4-6F175D3DCCD1}">
              <a14:hiddenFill xmlns:a14="http://schemas.microsoft.com/office/drawing/2010/main">
                <a:solidFill>
                  <a:srgbClr val="FFFFFF"/>
                </a:solidFill>
              </a14:hiddenFill>
            </a:ext>
          </a:extLst>
        </p:spPr>
      </p:pic>
      <p:sp>
        <p:nvSpPr>
          <p:cNvPr id="7" name="Picture Placeholder 2"/>
          <p:cNvSpPr>
            <a:spLocks noGrp="1"/>
          </p:cNvSpPr>
          <p:nvPr>
            <p:ph type="pic" idx="1" hasCustomPrompt="1"/>
          </p:nvPr>
        </p:nvSpPr>
        <p:spPr>
          <a:xfrm>
            <a:off x="3566330" y="1217153"/>
            <a:ext cx="1945465" cy="300514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4144786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Images and Contents Layout">
    <p:bg>
      <p:bgPr>
        <a:solidFill>
          <a:schemeClr val="accent1"/>
        </a:solid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80"/>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699544"/>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pic>
        <p:nvPicPr>
          <p:cNvPr id="5123" name="Picture 3" descr="D:\Fullppt\005-PNG이미지\노트북.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8600" y="987575"/>
            <a:ext cx="6438182" cy="327456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userDrawn="1"/>
        </p:nvSpPr>
        <p:spPr>
          <a:xfrm>
            <a:off x="233772" y="4262139"/>
            <a:ext cx="8676456" cy="541861"/>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800">
              <a:solidFill>
                <a:schemeClr val="tx1"/>
              </a:solidFill>
            </a:endParaRPr>
          </a:p>
        </p:txBody>
      </p:sp>
      <p:sp>
        <p:nvSpPr>
          <p:cNvPr id="7" name="Picture Placeholder 2"/>
          <p:cNvSpPr>
            <a:spLocks noGrp="1"/>
          </p:cNvSpPr>
          <p:nvPr>
            <p:ph type="pic" idx="1" hasCustomPrompt="1"/>
          </p:nvPr>
        </p:nvSpPr>
        <p:spPr>
          <a:xfrm>
            <a:off x="910341" y="1404995"/>
            <a:ext cx="3085597" cy="228186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211765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_Images and Contents Layout">
    <p:bg>
      <p:bgPr>
        <a:solidFill>
          <a:schemeClr val="accent1"/>
        </a:solidFill>
        <a:effectLst/>
      </p:bgPr>
    </p:bg>
    <p:spTree>
      <p:nvGrpSpPr>
        <p:cNvPr id="1" name=""/>
        <p:cNvGrpSpPr/>
        <p:nvPr/>
      </p:nvGrpSpPr>
      <p:grpSpPr>
        <a:xfrm>
          <a:off x="0" y="0"/>
          <a:ext cx="0" cy="0"/>
          <a:chOff x="0" y="0"/>
          <a:chExt cx="0" cy="0"/>
        </a:xfrm>
      </p:grpSpPr>
      <p:sp>
        <p:nvSpPr>
          <p:cNvPr id="11" name="그림 개체 틀 10">
            <a:extLst>
              <a:ext uri="{FF2B5EF4-FFF2-40B4-BE49-F238E27FC236}">
                <a16:creationId xmlns:a16="http://schemas.microsoft.com/office/drawing/2014/main" id="{24943D91-C407-41C1-8574-76661B571395}"/>
              </a:ext>
            </a:extLst>
          </p:cNvPr>
          <p:cNvSpPr>
            <a:spLocks noGrp="1"/>
          </p:cNvSpPr>
          <p:nvPr>
            <p:ph type="pic" idx="1" hasCustomPrompt="1"/>
          </p:nvPr>
        </p:nvSpPr>
        <p:spPr>
          <a:xfrm>
            <a:off x="5148067" y="1431235"/>
            <a:ext cx="2568434" cy="2280270"/>
          </a:xfrm>
          <a:custGeom>
            <a:avLst/>
            <a:gdLst>
              <a:gd name="connsiteX0" fmla="*/ 125450 w 2568434"/>
              <a:gd name="connsiteY0" fmla="*/ 111684 h 2280270"/>
              <a:gd name="connsiteX1" fmla="*/ 2442984 w 2568434"/>
              <a:gd name="connsiteY1" fmla="*/ 111684 h 2280270"/>
              <a:gd name="connsiteX2" fmla="*/ 2442984 w 2568434"/>
              <a:gd name="connsiteY2" fmla="*/ 2168586 h 2280270"/>
              <a:gd name="connsiteX3" fmla="*/ 125450 w 2568434"/>
              <a:gd name="connsiteY3" fmla="*/ 2168586 h 2280270"/>
              <a:gd name="connsiteX4" fmla="*/ 96085 w 2568434"/>
              <a:gd name="connsiteY4" fmla="*/ 82319 h 2280270"/>
              <a:gd name="connsiteX5" fmla="*/ 96085 w 2568434"/>
              <a:gd name="connsiteY5" fmla="*/ 2197951 h 2280270"/>
              <a:gd name="connsiteX6" fmla="*/ 2472349 w 2568434"/>
              <a:gd name="connsiteY6" fmla="*/ 2197951 h 2280270"/>
              <a:gd name="connsiteX7" fmla="*/ 2472349 w 2568434"/>
              <a:gd name="connsiteY7" fmla="*/ 82319 h 2280270"/>
              <a:gd name="connsiteX8" fmla="*/ 0 w 2568434"/>
              <a:gd name="connsiteY8" fmla="*/ 0 h 2280270"/>
              <a:gd name="connsiteX9" fmla="*/ 2568434 w 2568434"/>
              <a:gd name="connsiteY9" fmla="*/ 0 h 2280270"/>
              <a:gd name="connsiteX10" fmla="*/ 2568434 w 2568434"/>
              <a:gd name="connsiteY10" fmla="*/ 2280270 h 2280270"/>
              <a:gd name="connsiteX11" fmla="*/ 0 w 2568434"/>
              <a:gd name="connsiteY11" fmla="*/ 2280270 h 2280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68434" h="2280270">
                <a:moveTo>
                  <a:pt x="125450" y="111684"/>
                </a:moveTo>
                <a:lnTo>
                  <a:pt x="2442984" y="111684"/>
                </a:lnTo>
                <a:lnTo>
                  <a:pt x="2442984" y="2168586"/>
                </a:lnTo>
                <a:lnTo>
                  <a:pt x="125450" y="2168586"/>
                </a:lnTo>
                <a:close/>
                <a:moveTo>
                  <a:pt x="96085" y="82319"/>
                </a:moveTo>
                <a:lnTo>
                  <a:pt x="96085" y="2197951"/>
                </a:lnTo>
                <a:lnTo>
                  <a:pt x="2472349" y="2197951"/>
                </a:lnTo>
                <a:lnTo>
                  <a:pt x="2472349" y="82319"/>
                </a:lnTo>
                <a:close/>
                <a:moveTo>
                  <a:pt x="0" y="0"/>
                </a:moveTo>
                <a:lnTo>
                  <a:pt x="2568434" y="0"/>
                </a:lnTo>
                <a:lnTo>
                  <a:pt x="2568434" y="2280270"/>
                </a:lnTo>
                <a:lnTo>
                  <a:pt x="0" y="2280270"/>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
        <p:nvSpPr>
          <p:cNvPr id="13" name="그림 개체 틀 12">
            <a:extLst>
              <a:ext uri="{FF2B5EF4-FFF2-40B4-BE49-F238E27FC236}">
                <a16:creationId xmlns:a16="http://schemas.microsoft.com/office/drawing/2014/main" id="{D19E2BEF-0357-4B60-8F97-1B4CBD18E02A}"/>
              </a:ext>
            </a:extLst>
          </p:cNvPr>
          <p:cNvSpPr>
            <a:spLocks noGrp="1"/>
          </p:cNvSpPr>
          <p:nvPr>
            <p:ph type="pic" idx="10" hasCustomPrompt="1"/>
          </p:nvPr>
        </p:nvSpPr>
        <p:spPr>
          <a:xfrm>
            <a:off x="7704000" y="3703500"/>
            <a:ext cx="1440000" cy="1440000"/>
          </a:xfrm>
          <a:custGeom>
            <a:avLst/>
            <a:gdLst>
              <a:gd name="connsiteX0" fmla="*/ 125363 w 1440000"/>
              <a:gd name="connsiteY0" fmla="*/ 124056 h 1440000"/>
              <a:gd name="connsiteX1" fmla="*/ 1314637 w 1440000"/>
              <a:gd name="connsiteY1" fmla="*/ 124056 h 1440000"/>
              <a:gd name="connsiteX2" fmla="*/ 1314637 w 1440000"/>
              <a:gd name="connsiteY2" fmla="*/ 1315945 h 1440000"/>
              <a:gd name="connsiteX3" fmla="*/ 125363 w 1440000"/>
              <a:gd name="connsiteY3" fmla="*/ 1315945 h 1440000"/>
              <a:gd name="connsiteX4" fmla="*/ 92030 w 1440000"/>
              <a:gd name="connsiteY4" fmla="*/ 90723 h 1440000"/>
              <a:gd name="connsiteX5" fmla="*/ 92030 w 1440000"/>
              <a:gd name="connsiteY5" fmla="*/ 1349278 h 1440000"/>
              <a:gd name="connsiteX6" fmla="*/ 1347970 w 1440000"/>
              <a:gd name="connsiteY6" fmla="*/ 1349278 h 1440000"/>
              <a:gd name="connsiteX7" fmla="*/ 1347970 w 1440000"/>
              <a:gd name="connsiteY7" fmla="*/ 90723 h 1440000"/>
              <a:gd name="connsiteX8" fmla="*/ 0 w 1440000"/>
              <a:gd name="connsiteY8" fmla="*/ 0 h 1440000"/>
              <a:gd name="connsiteX9" fmla="*/ 1440000 w 1440000"/>
              <a:gd name="connsiteY9" fmla="*/ 0 h 1440000"/>
              <a:gd name="connsiteX10" fmla="*/ 1440000 w 1440000"/>
              <a:gd name="connsiteY10" fmla="*/ 1440000 h 1440000"/>
              <a:gd name="connsiteX11" fmla="*/ 0 w 1440000"/>
              <a:gd name="connsiteY11" fmla="*/ 1440000 h 14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40000" h="1440000">
                <a:moveTo>
                  <a:pt x="125363" y="124056"/>
                </a:moveTo>
                <a:lnTo>
                  <a:pt x="1314637" y="124056"/>
                </a:lnTo>
                <a:lnTo>
                  <a:pt x="1314637" y="1315945"/>
                </a:lnTo>
                <a:lnTo>
                  <a:pt x="125363" y="1315945"/>
                </a:lnTo>
                <a:close/>
                <a:moveTo>
                  <a:pt x="92030" y="90723"/>
                </a:moveTo>
                <a:lnTo>
                  <a:pt x="92030" y="1349278"/>
                </a:lnTo>
                <a:lnTo>
                  <a:pt x="1347970" y="1349278"/>
                </a:lnTo>
                <a:lnTo>
                  <a:pt x="1347970" y="90723"/>
                </a:lnTo>
                <a:close/>
                <a:moveTo>
                  <a:pt x="0" y="0"/>
                </a:moveTo>
                <a:lnTo>
                  <a:pt x="1440000" y="0"/>
                </a:lnTo>
                <a:lnTo>
                  <a:pt x="1440000" y="1440000"/>
                </a:lnTo>
                <a:lnTo>
                  <a:pt x="0" y="1440000"/>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
        <p:nvSpPr>
          <p:cNvPr id="12" name="그림 개체 틀 11">
            <a:extLst>
              <a:ext uri="{FF2B5EF4-FFF2-40B4-BE49-F238E27FC236}">
                <a16:creationId xmlns:a16="http://schemas.microsoft.com/office/drawing/2014/main" id="{C69723CC-367A-47C2-9C98-4E37F9539DBD}"/>
              </a:ext>
            </a:extLst>
          </p:cNvPr>
          <p:cNvSpPr>
            <a:spLocks noGrp="1"/>
          </p:cNvSpPr>
          <p:nvPr>
            <p:ph type="pic" idx="11" hasCustomPrompt="1"/>
          </p:nvPr>
        </p:nvSpPr>
        <p:spPr>
          <a:xfrm>
            <a:off x="3708064" y="0"/>
            <a:ext cx="1440000" cy="1440000"/>
          </a:xfrm>
          <a:custGeom>
            <a:avLst/>
            <a:gdLst>
              <a:gd name="connsiteX0" fmla="*/ 125363 w 1440000"/>
              <a:gd name="connsiteY0" fmla="*/ 124056 h 1440000"/>
              <a:gd name="connsiteX1" fmla="*/ 1314637 w 1440000"/>
              <a:gd name="connsiteY1" fmla="*/ 124056 h 1440000"/>
              <a:gd name="connsiteX2" fmla="*/ 1314637 w 1440000"/>
              <a:gd name="connsiteY2" fmla="*/ 1315945 h 1440000"/>
              <a:gd name="connsiteX3" fmla="*/ 125363 w 1440000"/>
              <a:gd name="connsiteY3" fmla="*/ 1315945 h 1440000"/>
              <a:gd name="connsiteX4" fmla="*/ 92030 w 1440000"/>
              <a:gd name="connsiteY4" fmla="*/ 90723 h 1440000"/>
              <a:gd name="connsiteX5" fmla="*/ 92030 w 1440000"/>
              <a:gd name="connsiteY5" fmla="*/ 1349278 h 1440000"/>
              <a:gd name="connsiteX6" fmla="*/ 1347970 w 1440000"/>
              <a:gd name="connsiteY6" fmla="*/ 1349278 h 1440000"/>
              <a:gd name="connsiteX7" fmla="*/ 1347970 w 1440000"/>
              <a:gd name="connsiteY7" fmla="*/ 90723 h 1440000"/>
              <a:gd name="connsiteX8" fmla="*/ 0 w 1440000"/>
              <a:gd name="connsiteY8" fmla="*/ 0 h 1440000"/>
              <a:gd name="connsiteX9" fmla="*/ 1440000 w 1440000"/>
              <a:gd name="connsiteY9" fmla="*/ 0 h 1440000"/>
              <a:gd name="connsiteX10" fmla="*/ 1440000 w 1440000"/>
              <a:gd name="connsiteY10" fmla="*/ 1440000 h 1440000"/>
              <a:gd name="connsiteX11" fmla="*/ 0 w 1440000"/>
              <a:gd name="connsiteY11" fmla="*/ 1440000 h 14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40000" h="1440000">
                <a:moveTo>
                  <a:pt x="125363" y="124056"/>
                </a:moveTo>
                <a:lnTo>
                  <a:pt x="1314637" y="124056"/>
                </a:lnTo>
                <a:lnTo>
                  <a:pt x="1314637" y="1315945"/>
                </a:lnTo>
                <a:lnTo>
                  <a:pt x="125363" y="1315945"/>
                </a:lnTo>
                <a:close/>
                <a:moveTo>
                  <a:pt x="92030" y="90723"/>
                </a:moveTo>
                <a:lnTo>
                  <a:pt x="92030" y="1349278"/>
                </a:lnTo>
                <a:lnTo>
                  <a:pt x="1347970" y="1349278"/>
                </a:lnTo>
                <a:lnTo>
                  <a:pt x="1347970" y="90723"/>
                </a:lnTo>
                <a:close/>
                <a:moveTo>
                  <a:pt x="0" y="0"/>
                </a:moveTo>
                <a:lnTo>
                  <a:pt x="1440000" y="0"/>
                </a:lnTo>
                <a:lnTo>
                  <a:pt x="1440000" y="1440000"/>
                </a:lnTo>
                <a:lnTo>
                  <a:pt x="0" y="1440000"/>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7153251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_Images and Contents Layout">
    <p:bg>
      <p:bgPr>
        <a:solidFill>
          <a:schemeClr val="accent1"/>
        </a:solidFill>
        <a:effectLst/>
      </p:bgPr>
    </p:bg>
    <p:spTree>
      <p:nvGrpSpPr>
        <p:cNvPr id="1" name=""/>
        <p:cNvGrpSpPr/>
        <p:nvPr/>
      </p:nvGrpSpPr>
      <p:grpSpPr>
        <a:xfrm>
          <a:off x="0" y="0"/>
          <a:ext cx="0" cy="0"/>
          <a:chOff x="0" y="0"/>
          <a:chExt cx="0" cy="0"/>
        </a:xfrm>
      </p:grpSpPr>
      <p:sp>
        <p:nvSpPr>
          <p:cNvPr id="6" name="Picture Placeholder 2"/>
          <p:cNvSpPr>
            <a:spLocks noGrp="1"/>
          </p:cNvSpPr>
          <p:nvPr>
            <p:ph type="pic" idx="1" hasCustomPrompt="1"/>
          </p:nvPr>
        </p:nvSpPr>
        <p:spPr>
          <a:xfrm>
            <a:off x="0" y="-1"/>
            <a:ext cx="9144000" cy="3076575"/>
          </a:xfrm>
          <a:prstGeom prst="rect">
            <a:avLst/>
          </a:prstGeom>
          <a:solidFill>
            <a:schemeClr val="bg1">
              <a:lumMod val="8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2149649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bg>
      <p:bgPr>
        <a:solidFill>
          <a:srgbClr val="FFFFFF"/>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53328" y="1"/>
            <a:ext cx="8062025" cy="906651"/>
          </a:xfrm>
        </p:spPr>
        <p:txBody>
          <a:bodyPr anchor="b">
            <a:normAutofit/>
          </a:bodyPr>
          <a:lstStyle>
            <a:lvl1pPr>
              <a:defRPr sz="2700">
                <a:solidFill>
                  <a:schemeClr val="bg1"/>
                </a:solidFill>
              </a:defRPr>
            </a:lvl1pPr>
          </a:lstStyle>
          <a:p>
            <a:r>
              <a:rPr lang="de-DE"/>
              <a:t>Mastertitelformat bearbeiten</a:t>
            </a:r>
            <a:endParaRPr lang="de-DE" dirty="0"/>
          </a:p>
        </p:txBody>
      </p:sp>
      <p:sp>
        <p:nvSpPr>
          <p:cNvPr id="3" name="Inhaltsplatzhalter 2"/>
          <p:cNvSpPr>
            <a:spLocks noGrp="1"/>
          </p:cNvSpPr>
          <p:nvPr>
            <p:ph idx="1"/>
          </p:nvPr>
        </p:nvSpPr>
        <p:spPr>
          <a:xfrm>
            <a:off x="628653" y="1369219"/>
            <a:ext cx="3125815" cy="3263504"/>
          </a:xfrm>
        </p:spPr>
        <p:txBody>
          <a:bodyPr>
            <a:normAutofit/>
          </a:bodyPr>
          <a:lstStyle>
            <a:lvl1pPr marL="0" indent="0">
              <a:lnSpc>
                <a:spcPct val="150000"/>
              </a:lnSpc>
              <a:spcAft>
                <a:spcPts val="900"/>
              </a:spcAft>
              <a:buNone/>
              <a:defRPr sz="1200">
                <a:solidFill>
                  <a:schemeClr val="bg1">
                    <a:lumMod val="50000"/>
                  </a:schemeClr>
                </a:solidFill>
              </a:defRPr>
            </a:lvl1pPr>
            <a:lvl2pPr>
              <a:lnSpc>
                <a:spcPct val="150000"/>
              </a:lnSpc>
              <a:spcAft>
                <a:spcPts val="900"/>
              </a:spcAft>
              <a:defRPr sz="1050">
                <a:solidFill>
                  <a:schemeClr val="bg1">
                    <a:lumMod val="50000"/>
                  </a:schemeClr>
                </a:solidFill>
              </a:defRPr>
            </a:lvl2pPr>
            <a:lvl3pPr>
              <a:lnSpc>
                <a:spcPct val="150000"/>
              </a:lnSpc>
              <a:spcAft>
                <a:spcPts val="900"/>
              </a:spcAft>
              <a:defRPr sz="900">
                <a:solidFill>
                  <a:schemeClr val="bg1">
                    <a:lumMod val="50000"/>
                  </a:schemeClr>
                </a:solidFill>
              </a:defRPr>
            </a:lvl3pPr>
            <a:lvl4pPr>
              <a:lnSpc>
                <a:spcPct val="150000"/>
              </a:lnSpc>
              <a:spcAft>
                <a:spcPts val="900"/>
              </a:spcAft>
              <a:defRPr sz="825">
                <a:solidFill>
                  <a:schemeClr val="bg1">
                    <a:lumMod val="50000"/>
                  </a:schemeClr>
                </a:solidFill>
              </a:defRPr>
            </a:lvl4pPr>
            <a:lvl5pPr>
              <a:lnSpc>
                <a:spcPct val="150000"/>
              </a:lnSpc>
              <a:spcAft>
                <a:spcPts val="900"/>
              </a:spcAft>
              <a:defRPr sz="825">
                <a:solidFill>
                  <a:schemeClr val="bg1">
                    <a:lumMod val="50000"/>
                  </a:schemeClr>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p:cNvSpPr>
            <a:spLocks noGrp="1"/>
          </p:cNvSpPr>
          <p:nvPr>
            <p:ph type="dt" sz="half" idx="10"/>
          </p:nvPr>
        </p:nvSpPr>
        <p:spPr/>
        <p:txBody>
          <a:bodyPr/>
          <a:lstStyle/>
          <a:p>
            <a:fld id="{8BEEBAAA-29B5-4AF5-BC5F-7E580C29002D}" type="datetimeFigureOut">
              <a:rPr lang="de-DE" smtClean="0"/>
              <a:t>24.11.2021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860EDB8-5305-433F-BE41-D7A86D811DB3}" type="slidenum">
              <a:rPr lang="de-DE" smtClean="0"/>
              <a:t>‹Nr.›</a:t>
            </a:fld>
            <a:endParaRPr lang="de-DE" dirty="0"/>
          </a:p>
        </p:txBody>
      </p:sp>
      <p:sp>
        <p:nvSpPr>
          <p:cNvPr id="8" name="Rechteck 7"/>
          <p:cNvSpPr/>
          <p:nvPr userDrawn="1"/>
        </p:nvSpPr>
        <p:spPr>
          <a:xfrm>
            <a:off x="0" y="-3015"/>
            <a:ext cx="9144000" cy="6879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350" dirty="0"/>
          </a:p>
        </p:txBody>
      </p:sp>
      <p:pic>
        <p:nvPicPr>
          <p:cNvPr id="10" name="Grafik 9">
            <a:extLst>
              <a:ext uri="{FF2B5EF4-FFF2-40B4-BE49-F238E27FC236}">
                <a16:creationId xmlns:a16="http://schemas.microsoft.com/office/drawing/2014/main" id="{D20636B1-FCAF-4574-9F74-E0CB28CB967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6065" y="8185"/>
            <a:ext cx="1134454" cy="337500"/>
          </a:xfrm>
          <a:prstGeom prst="rect">
            <a:avLst/>
          </a:prstGeom>
        </p:spPr>
      </p:pic>
    </p:spTree>
    <p:extLst>
      <p:ext uri="{BB962C8B-B14F-4D97-AF65-F5344CB8AC3E}">
        <p14:creationId xmlns:p14="http://schemas.microsoft.com/office/powerpoint/2010/main" val="39067311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6_Images and Contents Layout">
    <p:bg>
      <p:bgPr>
        <a:solidFill>
          <a:srgbClr val="FFCE29"/>
        </a:solidFill>
        <a:effectLst/>
      </p:bgPr>
    </p:bg>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0" y="-1"/>
            <a:ext cx="9144000" cy="5143501"/>
          </a:xfrm>
          <a:prstGeom prst="rect">
            <a:avLst/>
          </a:prstGeom>
          <a:solidFill>
            <a:schemeClr val="bg1">
              <a:lumMod val="8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
        <p:nvSpPr>
          <p:cNvPr id="10" name="Text Placeholder 9"/>
          <p:cNvSpPr>
            <a:spLocks noGrp="1"/>
          </p:cNvSpPr>
          <p:nvPr>
            <p:ph type="body" sz="quarter" idx="10" hasCustomPrompt="1"/>
          </p:nvPr>
        </p:nvSpPr>
        <p:spPr>
          <a:xfrm>
            <a:off x="0" y="123480"/>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699544"/>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10893005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7_Images and Contents Layout">
    <p:bg>
      <p:bgPr>
        <a:solidFill>
          <a:schemeClr val="accent1"/>
        </a:solidFill>
        <a:effectLst/>
      </p:bgPr>
    </p:bg>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0" y="-1"/>
            <a:ext cx="4572000" cy="514350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pic>
        <p:nvPicPr>
          <p:cNvPr id="3" name="Grafik 2">
            <a:extLst>
              <a:ext uri="{FF2B5EF4-FFF2-40B4-BE49-F238E27FC236}">
                <a16:creationId xmlns:a16="http://schemas.microsoft.com/office/drawing/2014/main" id="{78031A02-35BA-4BF4-BEFF-8E554C455737}"/>
              </a:ext>
            </a:extLst>
          </p:cNvPr>
          <p:cNvPicPr>
            <a:picLocks noChangeAspect="1"/>
          </p:cNvPicPr>
          <p:nvPr userDrawn="1"/>
        </p:nvPicPr>
        <p:blipFill>
          <a:blip r:embed="rId2"/>
          <a:stretch>
            <a:fillRect/>
          </a:stretch>
        </p:blipFill>
        <p:spPr>
          <a:xfrm>
            <a:off x="1" y="4854737"/>
            <a:ext cx="768380" cy="324000"/>
          </a:xfrm>
          <a:prstGeom prst="rect">
            <a:avLst/>
          </a:prstGeom>
        </p:spPr>
      </p:pic>
    </p:spTree>
    <p:extLst>
      <p:ext uri="{BB962C8B-B14F-4D97-AF65-F5344CB8AC3E}">
        <p14:creationId xmlns:p14="http://schemas.microsoft.com/office/powerpoint/2010/main" val="11501021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8_Images and Contents Layout">
    <p:bg>
      <p:bgPr>
        <a:solidFill>
          <a:schemeClr val="accent1"/>
        </a:solidFill>
        <a:effectLst/>
      </p:bgPr>
    </p:bg>
    <p:spTree>
      <p:nvGrpSpPr>
        <p:cNvPr id="1" name=""/>
        <p:cNvGrpSpPr/>
        <p:nvPr/>
      </p:nvGrpSpPr>
      <p:grpSpPr>
        <a:xfrm>
          <a:off x="0" y="0"/>
          <a:ext cx="0" cy="0"/>
          <a:chOff x="0" y="0"/>
          <a:chExt cx="0" cy="0"/>
        </a:xfrm>
      </p:grpSpPr>
      <p:sp>
        <p:nvSpPr>
          <p:cNvPr id="12" name="그림 개체 틀 11">
            <a:extLst>
              <a:ext uri="{FF2B5EF4-FFF2-40B4-BE49-F238E27FC236}">
                <a16:creationId xmlns:a16="http://schemas.microsoft.com/office/drawing/2014/main" id="{BC15B180-CBF0-499C-A764-95FA7614ACA6}"/>
              </a:ext>
            </a:extLst>
          </p:cNvPr>
          <p:cNvSpPr>
            <a:spLocks noGrp="1"/>
          </p:cNvSpPr>
          <p:nvPr>
            <p:ph type="pic" idx="1" hasCustomPrompt="1"/>
          </p:nvPr>
        </p:nvSpPr>
        <p:spPr>
          <a:xfrm>
            <a:off x="6984000" y="-1"/>
            <a:ext cx="2160000" cy="5143501"/>
          </a:xfrm>
          <a:custGeom>
            <a:avLst/>
            <a:gdLst>
              <a:gd name="connsiteX0" fmla="*/ 0 w 2160000"/>
              <a:gd name="connsiteY0" fmla="*/ 1425596 h 5143501"/>
              <a:gd name="connsiteX1" fmla="*/ 651889 w 2160000"/>
              <a:gd name="connsiteY1" fmla="*/ 2077485 h 5143501"/>
              <a:gd name="connsiteX2" fmla="*/ 0 w 2160000"/>
              <a:gd name="connsiteY2" fmla="*/ 2729373 h 5143501"/>
              <a:gd name="connsiteX3" fmla="*/ 0 w 2160000"/>
              <a:gd name="connsiteY3" fmla="*/ 0 h 5143501"/>
              <a:gd name="connsiteX4" fmla="*/ 2160000 w 2160000"/>
              <a:gd name="connsiteY4" fmla="*/ 0 h 5143501"/>
              <a:gd name="connsiteX5" fmla="*/ 2160000 w 2160000"/>
              <a:gd name="connsiteY5" fmla="*/ 5143501 h 5143501"/>
              <a:gd name="connsiteX6" fmla="*/ 0 w 2160000"/>
              <a:gd name="connsiteY6" fmla="*/ 5143501 h 5143501"/>
              <a:gd name="connsiteX7" fmla="*/ 0 w 2160000"/>
              <a:gd name="connsiteY7" fmla="*/ 2856759 h 5143501"/>
              <a:gd name="connsiteX8" fmla="*/ 779274 w 2160000"/>
              <a:gd name="connsiteY8" fmla="*/ 2077485 h 5143501"/>
              <a:gd name="connsiteX9" fmla="*/ 0 w 2160000"/>
              <a:gd name="connsiteY9" fmla="*/ 1298211 h 5143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60000" h="5143501">
                <a:moveTo>
                  <a:pt x="0" y="1425596"/>
                </a:moveTo>
                <a:lnTo>
                  <a:pt x="651889" y="2077485"/>
                </a:lnTo>
                <a:lnTo>
                  <a:pt x="0" y="2729373"/>
                </a:lnTo>
                <a:close/>
                <a:moveTo>
                  <a:pt x="0" y="0"/>
                </a:moveTo>
                <a:lnTo>
                  <a:pt x="2160000" y="0"/>
                </a:lnTo>
                <a:lnTo>
                  <a:pt x="2160000" y="5143501"/>
                </a:lnTo>
                <a:lnTo>
                  <a:pt x="0" y="5143501"/>
                </a:lnTo>
                <a:lnTo>
                  <a:pt x="0" y="2856759"/>
                </a:lnTo>
                <a:lnTo>
                  <a:pt x="779274" y="2077485"/>
                </a:lnTo>
                <a:lnTo>
                  <a:pt x="0" y="1298211"/>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
        <p:nvSpPr>
          <p:cNvPr id="14" name="그림 개체 틀 13">
            <a:extLst>
              <a:ext uri="{FF2B5EF4-FFF2-40B4-BE49-F238E27FC236}">
                <a16:creationId xmlns:a16="http://schemas.microsoft.com/office/drawing/2014/main" id="{1FA03D3A-E0EA-4B8F-B538-58CE5D4DB322}"/>
              </a:ext>
            </a:extLst>
          </p:cNvPr>
          <p:cNvSpPr>
            <a:spLocks noGrp="1"/>
          </p:cNvSpPr>
          <p:nvPr>
            <p:ph type="pic" idx="12" hasCustomPrompt="1"/>
          </p:nvPr>
        </p:nvSpPr>
        <p:spPr>
          <a:xfrm>
            <a:off x="4734004" y="2131320"/>
            <a:ext cx="2160000" cy="3012182"/>
          </a:xfrm>
          <a:custGeom>
            <a:avLst/>
            <a:gdLst>
              <a:gd name="connsiteX0" fmla="*/ 1563187 w 2160000"/>
              <a:gd name="connsiteY0" fmla="*/ 0 h 3012182"/>
              <a:gd name="connsiteX1" fmla="*/ 2160000 w 2160000"/>
              <a:gd name="connsiteY1" fmla="*/ 0 h 3012182"/>
              <a:gd name="connsiteX2" fmla="*/ 2160000 w 2160000"/>
              <a:gd name="connsiteY2" fmla="*/ 596813 h 3012182"/>
              <a:gd name="connsiteX3" fmla="*/ 0 w 2160000"/>
              <a:gd name="connsiteY3" fmla="*/ 0 h 3012182"/>
              <a:gd name="connsiteX4" fmla="*/ 1435802 w 2160000"/>
              <a:gd name="connsiteY4" fmla="*/ 0 h 3012182"/>
              <a:gd name="connsiteX5" fmla="*/ 2160000 w 2160000"/>
              <a:gd name="connsiteY5" fmla="*/ 724199 h 3012182"/>
              <a:gd name="connsiteX6" fmla="*/ 2160000 w 2160000"/>
              <a:gd name="connsiteY6" fmla="*/ 3012182 h 3012182"/>
              <a:gd name="connsiteX7" fmla="*/ 0 w 2160000"/>
              <a:gd name="connsiteY7" fmla="*/ 3012182 h 3012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60000" h="3012182">
                <a:moveTo>
                  <a:pt x="1563187" y="0"/>
                </a:moveTo>
                <a:lnTo>
                  <a:pt x="2160000" y="0"/>
                </a:lnTo>
                <a:lnTo>
                  <a:pt x="2160000" y="596813"/>
                </a:lnTo>
                <a:close/>
                <a:moveTo>
                  <a:pt x="0" y="0"/>
                </a:moveTo>
                <a:lnTo>
                  <a:pt x="1435802" y="0"/>
                </a:lnTo>
                <a:lnTo>
                  <a:pt x="2160000" y="724199"/>
                </a:lnTo>
                <a:lnTo>
                  <a:pt x="2160000" y="3012182"/>
                </a:lnTo>
                <a:lnTo>
                  <a:pt x="0" y="3012182"/>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
        <p:nvSpPr>
          <p:cNvPr id="7" name="Picture Placeholder 2"/>
          <p:cNvSpPr>
            <a:spLocks noGrp="1"/>
          </p:cNvSpPr>
          <p:nvPr>
            <p:ph type="pic" idx="13" hasCustomPrompt="1"/>
          </p:nvPr>
        </p:nvSpPr>
        <p:spPr>
          <a:xfrm>
            <a:off x="3492001" y="2131320"/>
            <a:ext cx="1152008" cy="3012182"/>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
        <p:nvSpPr>
          <p:cNvPr id="13" name="그림 개체 틀 12">
            <a:extLst>
              <a:ext uri="{FF2B5EF4-FFF2-40B4-BE49-F238E27FC236}">
                <a16:creationId xmlns:a16="http://schemas.microsoft.com/office/drawing/2014/main" id="{1EBCCB12-3AC7-4A57-8E11-5324E7CB7D04}"/>
              </a:ext>
            </a:extLst>
          </p:cNvPr>
          <p:cNvSpPr>
            <a:spLocks noGrp="1"/>
          </p:cNvSpPr>
          <p:nvPr>
            <p:ph type="pic" idx="14" hasCustomPrompt="1"/>
          </p:nvPr>
        </p:nvSpPr>
        <p:spPr>
          <a:xfrm>
            <a:off x="3492000" y="0"/>
            <a:ext cx="3393830" cy="2043485"/>
          </a:xfrm>
          <a:custGeom>
            <a:avLst/>
            <a:gdLst>
              <a:gd name="connsiteX0" fmla="*/ 3393830 w 3393830"/>
              <a:gd name="connsiteY0" fmla="*/ 1435011 h 2043485"/>
              <a:gd name="connsiteX1" fmla="*/ 3393830 w 3393830"/>
              <a:gd name="connsiteY1" fmla="*/ 2043485 h 2043485"/>
              <a:gd name="connsiteX2" fmla="*/ 2785356 w 3393830"/>
              <a:gd name="connsiteY2" fmla="*/ 2043485 h 2043485"/>
              <a:gd name="connsiteX3" fmla="*/ 0 w 3393830"/>
              <a:gd name="connsiteY3" fmla="*/ 0 h 2043485"/>
              <a:gd name="connsiteX4" fmla="*/ 3393830 w 3393830"/>
              <a:gd name="connsiteY4" fmla="*/ 0 h 2043485"/>
              <a:gd name="connsiteX5" fmla="*/ 3393830 w 3393830"/>
              <a:gd name="connsiteY5" fmla="*/ 1307626 h 2043485"/>
              <a:gd name="connsiteX6" fmla="*/ 2657971 w 3393830"/>
              <a:gd name="connsiteY6" fmla="*/ 2043485 h 2043485"/>
              <a:gd name="connsiteX7" fmla="*/ 0 w 3393830"/>
              <a:gd name="connsiteY7" fmla="*/ 2043485 h 2043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3830" h="2043485">
                <a:moveTo>
                  <a:pt x="3393830" y="1435011"/>
                </a:moveTo>
                <a:lnTo>
                  <a:pt x="3393830" y="2043485"/>
                </a:lnTo>
                <a:lnTo>
                  <a:pt x="2785356" y="2043485"/>
                </a:lnTo>
                <a:close/>
                <a:moveTo>
                  <a:pt x="0" y="0"/>
                </a:moveTo>
                <a:lnTo>
                  <a:pt x="3393830" y="0"/>
                </a:lnTo>
                <a:lnTo>
                  <a:pt x="3393830" y="1307626"/>
                </a:lnTo>
                <a:lnTo>
                  <a:pt x="2657971" y="2043485"/>
                </a:lnTo>
                <a:lnTo>
                  <a:pt x="0" y="2043485"/>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pic>
        <p:nvPicPr>
          <p:cNvPr id="6" name="Grafik 5">
            <a:extLst>
              <a:ext uri="{FF2B5EF4-FFF2-40B4-BE49-F238E27FC236}">
                <a16:creationId xmlns:a16="http://schemas.microsoft.com/office/drawing/2014/main" id="{3B0E85D0-6B03-4B5B-8889-D28F598C86E4}"/>
              </a:ext>
            </a:extLst>
          </p:cNvPr>
          <p:cNvPicPr>
            <a:picLocks noChangeAspect="1"/>
          </p:cNvPicPr>
          <p:nvPr userDrawn="1"/>
        </p:nvPicPr>
        <p:blipFill>
          <a:blip r:embed="rId2"/>
          <a:stretch>
            <a:fillRect/>
          </a:stretch>
        </p:blipFill>
        <p:spPr>
          <a:xfrm>
            <a:off x="1" y="4854737"/>
            <a:ext cx="768380" cy="324000"/>
          </a:xfrm>
          <a:prstGeom prst="rect">
            <a:avLst/>
          </a:prstGeom>
        </p:spPr>
      </p:pic>
    </p:spTree>
    <p:extLst>
      <p:ext uri="{BB962C8B-B14F-4D97-AF65-F5344CB8AC3E}">
        <p14:creationId xmlns:p14="http://schemas.microsoft.com/office/powerpoint/2010/main" val="32555203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9_Images and Contents Layout">
    <p:bg>
      <p:bgPr>
        <a:solidFill>
          <a:schemeClr val="accent1"/>
        </a:solidFill>
        <a:effectLst/>
      </p:bgPr>
    </p:bg>
    <p:spTree>
      <p:nvGrpSpPr>
        <p:cNvPr id="1" name=""/>
        <p:cNvGrpSpPr/>
        <p:nvPr/>
      </p:nvGrpSpPr>
      <p:grpSpPr>
        <a:xfrm>
          <a:off x="0" y="0"/>
          <a:ext cx="0" cy="0"/>
          <a:chOff x="0" y="0"/>
          <a:chExt cx="0" cy="0"/>
        </a:xfrm>
      </p:grpSpPr>
      <p:sp>
        <p:nvSpPr>
          <p:cNvPr id="24" name="그림 개체 틀 23">
            <a:extLst>
              <a:ext uri="{FF2B5EF4-FFF2-40B4-BE49-F238E27FC236}">
                <a16:creationId xmlns:a16="http://schemas.microsoft.com/office/drawing/2014/main" id="{6F099B2E-9C61-4C91-AB24-AB7B70E2D2E0}"/>
              </a:ext>
            </a:extLst>
          </p:cNvPr>
          <p:cNvSpPr>
            <a:spLocks noGrp="1"/>
          </p:cNvSpPr>
          <p:nvPr>
            <p:ph type="pic" idx="18" hasCustomPrompt="1"/>
          </p:nvPr>
        </p:nvSpPr>
        <p:spPr>
          <a:xfrm>
            <a:off x="7301330" y="1495130"/>
            <a:ext cx="1840931" cy="3649326"/>
          </a:xfrm>
          <a:custGeom>
            <a:avLst/>
            <a:gdLst>
              <a:gd name="connsiteX0" fmla="*/ 540722 w 1840931"/>
              <a:gd name="connsiteY0" fmla="*/ 1288720 h 3649326"/>
              <a:gd name="connsiteX1" fmla="*/ 1084110 w 1840931"/>
              <a:gd name="connsiteY1" fmla="*/ 1832108 h 3649326"/>
              <a:gd name="connsiteX2" fmla="*/ 548200 w 1840931"/>
              <a:gd name="connsiteY2" fmla="*/ 2368018 h 3649326"/>
              <a:gd name="connsiteX3" fmla="*/ 0 w 1840931"/>
              <a:gd name="connsiteY3" fmla="*/ 1824663 h 3649326"/>
              <a:gd name="connsiteX4" fmla="*/ 1840931 w 1840931"/>
              <a:gd name="connsiteY4" fmla="*/ 0 h 3649326"/>
              <a:gd name="connsiteX5" fmla="*/ 1840931 w 1840931"/>
              <a:gd name="connsiteY5" fmla="*/ 3649326 h 3649326"/>
              <a:gd name="connsiteX6" fmla="*/ 609809 w 1840931"/>
              <a:gd name="connsiteY6" fmla="*/ 2429083 h 3649326"/>
              <a:gd name="connsiteX7" fmla="*/ 1206783 w 1840931"/>
              <a:gd name="connsiteY7" fmla="*/ 1832108 h 3649326"/>
              <a:gd name="connsiteX8" fmla="*/ 602331 w 1840931"/>
              <a:gd name="connsiteY8" fmla="*/ 1227655 h 3649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40931" h="3649326">
                <a:moveTo>
                  <a:pt x="540722" y="1288720"/>
                </a:moveTo>
                <a:lnTo>
                  <a:pt x="1084110" y="1832108"/>
                </a:lnTo>
                <a:lnTo>
                  <a:pt x="548200" y="2368018"/>
                </a:lnTo>
                <a:lnTo>
                  <a:pt x="0" y="1824663"/>
                </a:lnTo>
                <a:close/>
                <a:moveTo>
                  <a:pt x="1840931" y="0"/>
                </a:moveTo>
                <a:lnTo>
                  <a:pt x="1840931" y="3649326"/>
                </a:lnTo>
                <a:lnTo>
                  <a:pt x="609809" y="2429083"/>
                </a:lnTo>
                <a:lnTo>
                  <a:pt x="1206783" y="1832108"/>
                </a:lnTo>
                <a:lnTo>
                  <a:pt x="602331" y="1227655"/>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
        <p:nvSpPr>
          <p:cNvPr id="23" name="그림 개체 틀 22">
            <a:extLst>
              <a:ext uri="{FF2B5EF4-FFF2-40B4-BE49-F238E27FC236}">
                <a16:creationId xmlns:a16="http://schemas.microsoft.com/office/drawing/2014/main" id="{02450FB2-6A00-42CF-B869-69B7A802C2C5}"/>
              </a:ext>
            </a:extLst>
          </p:cNvPr>
          <p:cNvSpPr>
            <a:spLocks noGrp="1"/>
          </p:cNvSpPr>
          <p:nvPr>
            <p:ph type="pic" idx="19" hasCustomPrompt="1"/>
          </p:nvPr>
        </p:nvSpPr>
        <p:spPr>
          <a:xfrm>
            <a:off x="5476383" y="3386021"/>
            <a:ext cx="3530788" cy="1769004"/>
          </a:xfrm>
          <a:custGeom>
            <a:avLst/>
            <a:gdLst>
              <a:gd name="connsiteX0" fmla="*/ 2368610 w 3530788"/>
              <a:gd name="connsiteY0" fmla="*/ 604337 h 1769004"/>
              <a:gd name="connsiteX1" fmla="*/ 3530788 w 3530788"/>
              <a:gd name="connsiteY1" fmla="*/ 1761052 h 1769004"/>
              <a:gd name="connsiteX2" fmla="*/ 0 w 3530788"/>
              <a:gd name="connsiteY2" fmla="*/ 1769004 h 1769004"/>
              <a:gd name="connsiteX3" fmla="*/ 1159186 w 3530788"/>
              <a:gd name="connsiteY3" fmla="*/ 604826 h 1769004"/>
              <a:gd name="connsiteX4" fmla="*/ 1763653 w 3530788"/>
              <a:gd name="connsiteY4" fmla="*/ 1209294 h 1769004"/>
              <a:gd name="connsiteX5" fmla="*/ 1761418 w 3530788"/>
              <a:gd name="connsiteY5" fmla="*/ 0 h 1769004"/>
              <a:gd name="connsiteX6" fmla="*/ 2307129 w 3530788"/>
              <a:gd name="connsiteY6" fmla="*/ 543145 h 1769004"/>
              <a:gd name="connsiteX7" fmla="*/ 1763653 w 3530788"/>
              <a:gd name="connsiteY7" fmla="*/ 1086621 h 1769004"/>
              <a:gd name="connsiteX8" fmla="*/ 1220390 w 3530788"/>
              <a:gd name="connsiteY8" fmla="*/ 543358 h 1769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30788" h="1769004">
                <a:moveTo>
                  <a:pt x="2368610" y="604337"/>
                </a:moveTo>
                <a:lnTo>
                  <a:pt x="3530788" y="1761052"/>
                </a:lnTo>
                <a:lnTo>
                  <a:pt x="0" y="1769004"/>
                </a:lnTo>
                <a:lnTo>
                  <a:pt x="1159186" y="604826"/>
                </a:lnTo>
                <a:lnTo>
                  <a:pt x="1763653" y="1209294"/>
                </a:lnTo>
                <a:close/>
                <a:moveTo>
                  <a:pt x="1761418" y="0"/>
                </a:moveTo>
                <a:lnTo>
                  <a:pt x="2307129" y="543145"/>
                </a:lnTo>
                <a:lnTo>
                  <a:pt x="1763653" y="1086621"/>
                </a:lnTo>
                <a:lnTo>
                  <a:pt x="1220390" y="543358"/>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
        <p:nvSpPr>
          <p:cNvPr id="22" name="그림 개체 틀 21">
            <a:extLst>
              <a:ext uri="{FF2B5EF4-FFF2-40B4-BE49-F238E27FC236}">
                <a16:creationId xmlns:a16="http://schemas.microsoft.com/office/drawing/2014/main" id="{818F7804-9A99-482C-9BFA-8B2E895ADDDC}"/>
              </a:ext>
            </a:extLst>
          </p:cNvPr>
          <p:cNvSpPr>
            <a:spLocks noGrp="1"/>
          </p:cNvSpPr>
          <p:nvPr>
            <p:ph type="pic" idx="20" hasCustomPrompt="1"/>
          </p:nvPr>
        </p:nvSpPr>
        <p:spPr>
          <a:xfrm>
            <a:off x="3491433" y="1495130"/>
            <a:ext cx="3681862" cy="3649326"/>
          </a:xfrm>
          <a:custGeom>
            <a:avLst/>
            <a:gdLst>
              <a:gd name="connsiteX0" fmla="*/ 3143876 w 3681862"/>
              <a:gd name="connsiteY0" fmla="*/ 1291431 h 3649326"/>
              <a:gd name="connsiteX1" fmla="*/ 3681862 w 3681862"/>
              <a:gd name="connsiteY1" fmla="*/ 1824663 h 3649326"/>
              <a:gd name="connsiteX2" fmla="*/ 3136398 w 3681862"/>
              <a:gd name="connsiteY2" fmla="*/ 2365307 h 3649326"/>
              <a:gd name="connsiteX3" fmla="*/ 2603199 w 3681862"/>
              <a:gd name="connsiteY3" fmla="*/ 1832108 h 3649326"/>
              <a:gd name="connsiteX4" fmla="*/ 1840931 w 3681862"/>
              <a:gd name="connsiteY4" fmla="*/ 0 h 3649326"/>
              <a:gd name="connsiteX5" fmla="*/ 3082267 w 3681862"/>
              <a:gd name="connsiteY5" fmla="*/ 1230367 h 3649326"/>
              <a:gd name="connsiteX6" fmla="*/ 2480526 w 3681862"/>
              <a:gd name="connsiteY6" fmla="*/ 1832108 h 3649326"/>
              <a:gd name="connsiteX7" fmla="*/ 3074789 w 3681862"/>
              <a:gd name="connsiteY7" fmla="*/ 2426371 h 3649326"/>
              <a:gd name="connsiteX8" fmla="*/ 1840931 w 3681862"/>
              <a:gd name="connsiteY8" fmla="*/ 3649326 h 3649326"/>
              <a:gd name="connsiteX9" fmla="*/ 0 w 3681862"/>
              <a:gd name="connsiteY9" fmla="*/ 1824663 h 3649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81862" h="3649326">
                <a:moveTo>
                  <a:pt x="3143876" y="1291431"/>
                </a:moveTo>
                <a:lnTo>
                  <a:pt x="3681862" y="1824663"/>
                </a:lnTo>
                <a:lnTo>
                  <a:pt x="3136398" y="2365307"/>
                </a:lnTo>
                <a:lnTo>
                  <a:pt x="2603199" y="1832108"/>
                </a:lnTo>
                <a:close/>
                <a:moveTo>
                  <a:pt x="1840931" y="0"/>
                </a:moveTo>
                <a:lnTo>
                  <a:pt x="3082267" y="1230367"/>
                </a:lnTo>
                <a:lnTo>
                  <a:pt x="2480526" y="1832108"/>
                </a:lnTo>
                <a:lnTo>
                  <a:pt x="3074789" y="2426371"/>
                </a:lnTo>
                <a:lnTo>
                  <a:pt x="1840931" y="3649326"/>
                </a:lnTo>
                <a:lnTo>
                  <a:pt x="0" y="1824663"/>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
        <p:nvSpPr>
          <p:cNvPr id="21" name="그림 개체 틀 20">
            <a:extLst>
              <a:ext uri="{FF2B5EF4-FFF2-40B4-BE49-F238E27FC236}">
                <a16:creationId xmlns:a16="http://schemas.microsoft.com/office/drawing/2014/main" id="{59353D25-D7C0-4FC1-88CF-A55DAFC5690D}"/>
              </a:ext>
            </a:extLst>
          </p:cNvPr>
          <p:cNvSpPr>
            <a:spLocks noGrp="1"/>
          </p:cNvSpPr>
          <p:nvPr>
            <p:ph type="pic" idx="21" hasCustomPrompt="1"/>
          </p:nvPr>
        </p:nvSpPr>
        <p:spPr>
          <a:xfrm>
            <a:off x="5396868" y="-11318"/>
            <a:ext cx="3681862" cy="3267664"/>
          </a:xfrm>
          <a:custGeom>
            <a:avLst/>
            <a:gdLst>
              <a:gd name="connsiteX0" fmla="*/ 1843166 w 3681862"/>
              <a:gd name="connsiteY0" fmla="*/ 2193152 h 3267664"/>
              <a:gd name="connsiteX1" fmla="*/ 2381694 w 3681862"/>
              <a:gd name="connsiteY1" fmla="*/ 2731680 h 3267664"/>
              <a:gd name="connsiteX2" fmla="*/ 1840931 w 3681862"/>
              <a:gd name="connsiteY2" fmla="*/ 3267664 h 3267664"/>
              <a:gd name="connsiteX3" fmla="*/ 1302413 w 3681862"/>
              <a:gd name="connsiteY3" fmla="*/ 2733905 h 3267664"/>
              <a:gd name="connsiteX4" fmla="*/ 1467221 w 3681862"/>
              <a:gd name="connsiteY4" fmla="*/ 0 h 3267664"/>
              <a:gd name="connsiteX5" fmla="*/ 2284092 w 3681862"/>
              <a:gd name="connsiteY5" fmla="*/ 19269 h 3267664"/>
              <a:gd name="connsiteX6" fmla="*/ 3681862 w 3681862"/>
              <a:gd name="connsiteY6" fmla="*/ 1443001 h 3267664"/>
              <a:gd name="connsiteX7" fmla="*/ 2443303 w 3681862"/>
              <a:gd name="connsiteY7" fmla="*/ 2670616 h 3267664"/>
              <a:gd name="connsiteX8" fmla="*/ 1843166 w 3681862"/>
              <a:gd name="connsiteY8" fmla="*/ 2070479 h 3267664"/>
              <a:gd name="connsiteX9" fmla="*/ 1240805 w 3681862"/>
              <a:gd name="connsiteY9" fmla="*/ 2672841 h 3267664"/>
              <a:gd name="connsiteX10" fmla="*/ 0 w 3681862"/>
              <a:gd name="connsiteY10" fmla="*/ 1443001 h 3267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681862" h="3267664">
                <a:moveTo>
                  <a:pt x="1843166" y="2193152"/>
                </a:moveTo>
                <a:lnTo>
                  <a:pt x="2381694" y="2731680"/>
                </a:lnTo>
                <a:lnTo>
                  <a:pt x="1840931" y="3267664"/>
                </a:lnTo>
                <a:lnTo>
                  <a:pt x="1302413" y="2733905"/>
                </a:lnTo>
                <a:close/>
                <a:moveTo>
                  <a:pt x="1467221" y="0"/>
                </a:moveTo>
                <a:cubicBezTo>
                  <a:pt x="1832276" y="3773"/>
                  <a:pt x="1919036" y="-406"/>
                  <a:pt x="2284092" y="19269"/>
                </a:cubicBezTo>
                <a:lnTo>
                  <a:pt x="3681862" y="1443001"/>
                </a:lnTo>
                <a:lnTo>
                  <a:pt x="2443303" y="2670616"/>
                </a:lnTo>
                <a:lnTo>
                  <a:pt x="1843166" y="2070479"/>
                </a:lnTo>
                <a:lnTo>
                  <a:pt x="1240805" y="2672841"/>
                </a:lnTo>
                <a:lnTo>
                  <a:pt x="0" y="1443001"/>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pic>
        <p:nvPicPr>
          <p:cNvPr id="6" name="Grafik 5">
            <a:extLst>
              <a:ext uri="{FF2B5EF4-FFF2-40B4-BE49-F238E27FC236}">
                <a16:creationId xmlns:a16="http://schemas.microsoft.com/office/drawing/2014/main" id="{79494858-AAA9-40A4-A00E-99EEEB4BBC85}"/>
              </a:ext>
            </a:extLst>
          </p:cNvPr>
          <p:cNvPicPr>
            <a:picLocks noChangeAspect="1"/>
          </p:cNvPicPr>
          <p:nvPr userDrawn="1"/>
        </p:nvPicPr>
        <p:blipFill>
          <a:blip r:embed="rId2"/>
          <a:stretch>
            <a:fillRect/>
          </a:stretch>
        </p:blipFill>
        <p:spPr>
          <a:xfrm>
            <a:off x="1" y="4854737"/>
            <a:ext cx="768380" cy="324000"/>
          </a:xfrm>
          <a:prstGeom prst="rect">
            <a:avLst/>
          </a:prstGeom>
        </p:spPr>
      </p:pic>
    </p:spTree>
    <p:extLst>
      <p:ext uri="{BB962C8B-B14F-4D97-AF65-F5344CB8AC3E}">
        <p14:creationId xmlns:p14="http://schemas.microsoft.com/office/powerpoint/2010/main" val="22115220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Images and Contents Layout">
    <p:bg>
      <p:bgPr>
        <a:solidFill>
          <a:schemeClr val="accent1"/>
        </a:solid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80"/>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699544"/>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5" name="Picture Placeholder 2"/>
          <p:cNvSpPr>
            <a:spLocks noGrp="1"/>
          </p:cNvSpPr>
          <p:nvPr>
            <p:ph type="pic" idx="14" hasCustomPrompt="1"/>
          </p:nvPr>
        </p:nvSpPr>
        <p:spPr>
          <a:xfrm>
            <a:off x="395538" y="1267209"/>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
        <p:nvSpPr>
          <p:cNvPr id="6" name="Picture Placeholder 2"/>
          <p:cNvSpPr>
            <a:spLocks noGrp="1"/>
          </p:cNvSpPr>
          <p:nvPr>
            <p:ph type="pic" idx="15" hasCustomPrompt="1"/>
          </p:nvPr>
        </p:nvSpPr>
        <p:spPr>
          <a:xfrm>
            <a:off x="395538" y="3075808"/>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
        <p:nvSpPr>
          <p:cNvPr id="7" name="Picture Placeholder 2"/>
          <p:cNvSpPr>
            <a:spLocks noGrp="1"/>
          </p:cNvSpPr>
          <p:nvPr>
            <p:ph type="pic" idx="16" hasCustomPrompt="1"/>
          </p:nvPr>
        </p:nvSpPr>
        <p:spPr>
          <a:xfrm>
            <a:off x="1911681" y="1267209"/>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
        <p:nvSpPr>
          <p:cNvPr id="8" name="Picture Placeholder 2"/>
          <p:cNvSpPr>
            <a:spLocks noGrp="1"/>
          </p:cNvSpPr>
          <p:nvPr>
            <p:ph type="pic" idx="17" hasCustomPrompt="1"/>
          </p:nvPr>
        </p:nvSpPr>
        <p:spPr>
          <a:xfrm>
            <a:off x="1911681" y="3075808"/>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
        <p:nvSpPr>
          <p:cNvPr id="15" name="Picture Placeholder 2"/>
          <p:cNvSpPr>
            <a:spLocks noGrp="1"/>
          </p:cNvSpPr>
          <p:nvPr>
            <p:ph type="pic" idx="18" hasCustomPrompt="1"/>
          </p:nvPr>
        </p:nvSpPr>
        <p:spPr>
          <a:xfrm>
            <a:off x="5736054" y="1267209"/>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
        <p:nvSpPr>
          <p:cNvPr id="16" name="Picture Placeholder 2"/>
          <p:cNvSpPr>
            <a:spLocks noGrp="1"/>
          </p:cNvSpPr>
          <p:nvPr>
            <p:ph type="pic" idx="19" hasCustomPrompt="1"/>
          </p:nvPr>
        </p:nvSpPr>
        <p:spPr>
          <a:xfrm>
            <a:off x="5736057" y="3075808"/>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
        <p:nvSpPr>
          <p:cNvPr id="17" name="Picture Placeholder 2"/>
          <p:cNvSpPr>
            <a:spLocks noGrp="1"/>
          </p:cNvSpPr>
          <p:nvPr>
            <p:ph type="pic" idx="20" hasCustomPrompt="1"/>
          </p:nvPr>
        </p:nvSpPr>
        <p:spPr>
          <a:xfrm>
            <a:off x="7252200" y="1267209"/>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
        <p:nvSpPr>
          <p:cNvPr id="18" name="Picture Placeholder 2"/>
          <p:cNvSpPr>
            <a:spLocks noGrp="1"/>
          </p:cNvSpPr>
          <p:nvPr>
            <p:ph type="pic" idx="21" hasCustomPrompt="1"/>
          </p:nvPr>
        </p:nvSpPr>
        <p:spPr>
          <a:xfrm>
            <a:off x="7252200" y="3075808"/>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r>
              <a:rPr lang="en-US" altLang="ko-KR" dirty="0"/>
              <a:t>Your Picture Here</a:t>
            </a:r>
            <a:endParaRPr lang="ko-KR" altLang="en-US" dirty="0"/>
          </a:p>
        </p:txBody>
      </p:sp>
      <p:sp>
        <p:nvSpPr>
          <p:cNvPr id="2" name="Rectangle 1"/>
          <p:cNvSpPr/>
          <p:nvPr userDrawn="1"/>
        </p:nvSpPr>
        <p:spPr>
          <a:xfrm>
            <a:off x="3427825" y="1275606"/>
            <a:ext cx="2232248" cy="3528392"/>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800">
              <a:solidFill>
                <a:schemeClr val="tx1"/>
              </a:solidFill>
            </a:endParaRPr>
          </a:p>
        </p:txBody>
      </p:sp>
      <p:pic>
        <p:nvPicPr>
          <p:cNvPr id="13" name="Grafik 12">
            <a:extLst>
              <a:ext uri="{FF2B5EF4-FFF2-40B4-BE49-F238E27FC236}">
                <a16:creationId xmlns:a16="http://schemas.microsoft.com/office/drawing/2014/main" id="{58A4BE50-F669-46E0-AAB4-41198573813B}"/>
              </a:ext>
            </a:extLst>
          </p:cNvPr>
          <p:cNvPicPr>
            <a:picLocks noChangeAspect="1"/>
          </p:cNvPicPr>
          <p:nvPr userDrawn="1"/>
        </p:nvPicPr>
        <p:blipFill>
          <a:blip r:embed="rId2"/>
          <a:stretch>
            <a:fillRect/>
          </a:stretch>
        </p:blipFill>
        <p:spPr>
          <a:xfrm>
            <a:off x="1" y="4854737"/>
            <a:ext cx="768380" cy="324000"/>
          </a:xfrm>
          <a:prstGeom prst="rect">
            <a:avLst/>
          </a:prstGeom>
        </p:spPr>
      </p:pic>
    </p:spTree>
    <p:extLst>
      <p:ext uri="{BB962C8B-B14F-4D97-AF65-F5344CB8AC3E}">
        <p14:creationId xmlns:p14="http://schemas.microsoft.com/office/powerpoint/2010/main" val="37575302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hapes sets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242646" y="92611"/>
            <a:ext cx="8679898" cy="543185"/>
          </a:xfrm>
          <a:prstGeom prst="rect">
            <a:avLst/>
          </a:prstGeom>
        </p:spPr>
        <p:txBody>
          <a:bodyPr anchor="ctr"/>
          <a:lstStyle>
            <a:lvl1pPr marL="0" indent="0" algn="ctr">
              <a:buNone/>
              <a:defRPr sz="4050" b="0" baseline="0">
                <a:solidFill>
                  <a:schemeClr val="tx1">
                    <a:lumMod val="85000"/>
                    <a:lumOff val="15000"/>
                  </a:schemeClr>
                </a:solidFill>
                <a:latin typeface="+mj-lt"/>
                <a:cs typeface="Arial" pitchFamily="34" charset="0"/>
              </a:defRPr>
            </a:lvl1pPr>
          </a:lstStyle>
          <a:p>
            <a:r>
              <a:rPr lang="en-US" altLang="ko-KR" dirty="0"/>
              <a:t>Fully Editable Shapes</a:t>
            </a:r>
          </a:p>
        </p:txBody>
      </p:sp>
      <p:pic>
        <p:nvPicPr>
          <p:cNvPr id="3" name="Grafik 2">
            <a:extLst>
              <a:ext uri="{FF2B5EF4-FFF2-40B4-BE49-F238E27FC236}">
                <a16:creationId xmlns:a16="http://schemas.microsoft.com/office/drawing/2014/main" id="{87651FFF-777F-44CD-BB28-F5A0CDD8ECBF}"/>
              </a:ext>
            </a:extLst>
          </p:cNvPr>
          <p:cNvPicPr>
            <a:picLocks noChangeAspect="1"/>
          </p:cNvPicPr>
          <p:nvPr userDrawn="1"/>
        </p:nvPicPr>
        <p:blipFill>
          <a:blip r:embed="rId3"/>
          <a:stretch>
            <a:fillRect/>
          </a:stretch>
        </p:blipFill>
        <p:spPr>
          <a:xfrm>
            <a:off x="1" y="4854737"/>
            <a:ext cx="768380" cy="324000"/>
          </a:xfrm>
          <a:prstGeom prst="rect">
            <a:avLst/>
          </a:prstGeom>
        </p:spPr>
      </p:pic>
    </p:spTree>
    <p:extLst>
      <p:ext uri="{BB962C8B-B14F-4D97-AF65-F5344CB8AC3E}">
        <p14:creationId xmlns:p14="http://schemas.microsoft.com/office/powerpoint/2010/main" val="17885575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con se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80"/>
            <a:ext cx="9144000" cy="576064"/>
          </a:xfrm>
          <a:prstGeom prst="rect">
            <a:avLst/>
          </a:prstGeom>
        </p:spPr>
        <p:txBody>
          <a:bodyPr anchor="ctr"/>
          <a:lstStyle>
            <a:lvl1pPr marL="0" indent="0" algn="ctr">
              <a:buNone/>
              <a:defRPr sz="3600" b="0" baseline="0">
                <a:solidFill>
                  <a:schemeClr val="tx1">
                    <a:lumMod val="75000"/>
                    <a:lumOff val="25000"/>
                  </a:schemeClr>
                </a:solidFill>
                <a:latin typeface="+mn-lt"/>
                <a:cs typeface="Arial" pitchFamily="34" charset="0"/>
              </a:defRPr>
            </a:lvl1pPr>
          </a:lstStyle>
          <a:p>
            <a:pPr lvl="0"/>
            <a:r>
              <a:rPr lang="en-US" altLang="ko-KR" dirty="0"/>
              <a:t>ICON SETS LAYOUT</a:t>
            </a:r>
          </a:p>
        </p:txBody>
      </p:sp>
      <p:sp>
        <p:nvSpPr>
          <p:cNvPr id="11" name="Rounded Rectangle 10"/>
          <p:cNvSpPr/>
          <p:nvPr userDrawn="1"/>
        </p:nvSpPr>
        <p:spPr>
          <a:xfrm>
            <a:off x="354010" y="1131591"/>
            <a:ext cx="2849840" cy="3649171"/>
          </a:xfrm>
          <a:prstGeom prst="roundRect">
            <a:avLst>
              <a:gd name="adj" fmla="val 396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7" name="Rounded Rectangle 16"/>
          <p:cNvSpPr/>
          <p:nvPr userDrawn="1"/>
        </p:nvSpPr>
        <p:spPr>
          <a:xfrm>
            <a:off x="531933" y="1347502"/>
            <a:ext cx="108520" cy="3240473"/>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solidFill>
                <a:schemeClr val="bg1"/>
              </a:solidFill>
            </a:endParaRPr>
          </a:p>
        </p:txBody>
      </p:sp>
      <p:sp>
        <p:nvSpPr>
          <p:cNvPr id="18" name="Half Frame 17"/>
          <p:cNvSpPr/>
          <p:nvPr userDrawn="1"/>
        </p:nvSpPr>
        <p:spPr>
          <a:xfrm rot="5400000">
            <a:off x="2592644" y="1238203"/>
            <a:ext cx="502331" cy="502331"/>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solidFill>
                <a:schemeClr val="tx1"/>
              </a:solidFill>
            </a:endParaRPr>
          </a:p>
        </p:txBody>
      </p:sp>
      <p:pic>
        <p:nvPicPr>
          <p:cNvPr id="6" name="Grafik 5">
            <a:extLst>
              <a:ext uri="{FF2B5EF4-FFF2-40B4-BE49-F238E27FC236}">
                <a16:creationId xmlns:a16="http://schemas.microsoft.com/office/drawing/2014/main" id="{9025E534-ECB1-41AF-8566-B1B60470F398}"/>
              </a:ext>
            </a:extLst>
          </p:cNvPr>
          <p:cNvPicPr>
            <a:picLocks noChangeAspect="1"/>
          </p:cNvPicPr>
          <p:nvPr userDrawn="1"/>
        </p:nvPicPr>
        <p:blipFill>
          <a:blip r:embed="rId2"/>
          <a:stretch>
            <a:fillRect/>
          </a:stretch>
        </p:blipFill>
        <p:spPr>
          <a:xfrm>
            <a:off x="1" y="4854737"/>
            <a:ext cx="768380" cy="324000"/>
          </a:xfrm>
          <a:prstGeom prst="rect">
            <a:avLst/>
          </a:prstGeom>
        </p:spPr>
      </p:pic>
    </p:spTree>
    <p:extLst>
      <p:ext uri="{BB962C8B-B14F-4D97-AF65-F5344CB8AC3E}">
        <p14:creationId xmlns:p14="http://schemas.microsoft.com/office/powerpoint/2010/main" val="1670300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7" name="Rechteck 6"/>
          <p:cNvSpPr/>
          <p:nvPr/>
        </p:nvSpPr>
        <p:spPr>
          <a:xfrm>
            <a:off x="4242664" y="1282304"/>
            <a:ext cx="4901339" cy="268138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350" dirty="0"/>
          </a:p>
        </p:txBody>
      </p:sp>
      <p:sp>
        <p:nvSpPr>
          <p:cNvPr id="2" name="Titel 1"/>
          <p:cNvSpPr>
            <a:spLocks noGrp="1"/>
          </p:cNvSpPr>
          <p:nvPr>
            <p:ph type="title"/>
          </p:nvPr>
        </p:nvSpPr>
        <p:spPr>
          <a:xfrm>
            <a:off x="628651" y="1801680"/>
            <a:ext cx="3507812" cy="1640420"/>
          </a:xfrm>
        </p:spPr>
        <p:txBody>
          <a:bodyPr anchor="ctr">
            <a:noAutofit/>
          </a:bodyPr>
          <a:lstStyle>
            <a:lvl1pPr algn="l">
              <a:defRPr sz="3600">
                <a:solidFill>
                  <a:schemeClr val="tx1"/>
                </a:solidFill>
              </a:defRPr>
            </a:lvl1pPr>
          </a:lstStyle>
          <a:p>
            <a:r>
              <a:rPr lang="de-DE"/>
              <a:t>Mastertitelformat bearbeiten</a:t>
            </a:r>
            <a:endParaRPr lang="de-DE" dirty="0"/>
          </a:p>
        </p:txBody>
      </p:sp>
      <p:sp>
        <p:nvSpPr>
          <p:cNvPr id="3" name="Textplatzhalter 2"/>
          <p:cNvSpPr>
            <a:spLocks noGrp="1"/>
          </p:cNvSpPr>
          <p:nvPr>
            <p:ph type="body" idx="1"/>
          </p:nvPr>
        </p:nvSpPr>
        <p:spPr>
          <a:xfrm>
            <a:off x="4742481" y="1801680"/>
            <a:ext cx="3952068" cy="1640420"/>
          </a:xfrm>
        </p:spPr>
        <p:txBody>
          <a:bodyPr anchor="ctr">
            <a:normAutofit/>
          </a:bodyPr>
          <a:lstStyle>
            <a:lvl1pPr marL="0" indent="0">
              <a:lnSpc>
                <a:spcPct val="150000"/>
              </a:lnSpc>
              <a:buNone/>
              <a:defRPr sz="2100">
                <a:solidFill>
                  <a:schemeClr val="bg1"/>
                </a:solidFill>
                <a:latin typeface="+mj-lt"/>
              </a:defRPr>
            </a:lvl1pPr>
            <a:lvl2pPr marL="342884" indent="0">
              <a:buNone/>
              <a:defRPr sz="1500"/>
            </a:lvl2pPr>
            <a:lvl3pPr marL="685766" indent="0">
              <a:buNone/>
              <a:defRPr sz="1350"/>
            </a:lvl3pPr>
            <a:lvl4pPr marL="1028649" indent="0">
              <a:buNone/>
              <a:defRPr sz="1200"/>
            </a:lvl4pPr>
            <a:lvl5pPr marL="1371532" indent="0">
              <a:buNone/>
              <a:defRPr sz="1200"/>
            </a:lvl5pPr>
            <a:lvl6pPr marL="1714415" indent="0">
              <a:buNone/>
              <a:defRPr sz="1200"/>
            </a:lvl6pPr>
            <a:lvl7pPr marL="2057297" indent="0">
              <a:buNone/>
              <a:defRPr sz="1200"/>
            </a:lvl7pPr>
            <a:lvl8pPr marL="2400180" indent="0">
              <a:buNone/>
              <a:defRPr sz="1200"/>
            </a:lvl8pPr>
            <a:lvl9pPr marL="2743064" indent="0">
              <a:buNone/>
              <a:defRPr sz="1200"/>
            </a:lvl9pPr>
          </a:lstStyle>
          <a:p>
            <a:pPr lvl="0"/>
            <a:r>
              <a:rPr lang="de-DE"/>
              <a:t>Mastertextformat bearbeiten</a:t>
            </a:r>
          </a:p>
        </p:txBody>
      </p:sp>
      <p:sp>
        <p:nvSpPr>
          <p:cNvPr id="4" name="Datumsplatzhalter 3"/>
          <p:cNvSpPr>
            <a:spLocks noGrp="1"/>
          </p:cNvSpPr>
          <p:nvPr>
            <p:ph type="dt" sz="half" idx="10"/>
          </p:nvPr>
        </p:nvSpPr>
        <p:spPr/>
        <p:txBody>
          <a:bodyPr/>
          <a:lstStyle/>
          <a:p>
            <a:fld id="{8BEEBAAA-29B5-4AF5-BC5F-7E580C29002D}" type="datetimeFigureOut">
              <a:rPr lang="de-DE" smtClean="0"/>
              <a:t>24.11.2021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860EDB8-5305-433F-BE41-D7A86D811DB3}" type="slidenum">
              <a:rPr lang="de-DE" smtClean="0"/>
              <a:t>‹Nr.›</a:t>
            </a:fld>
            <a:endParaRPr lang="de-DE" dirty="0"/>
          </a:p>
        </p:txBody>
      </p:sp>
      <p:sp>
        <p:nvSpPr>
          <p:cNvPr id="8" name="Rechteck 7"/>
          <p:cNvSpPr/>
          <p:nvPr userDrawn="1"/>
        </p:nvSpPr>
        <p:spPr>
          <a:xfrm>
            <a:off x="4242664" y="1282304"/>
            <a:ext cx="4901339" cy="26813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350" dirty="0"/>
          </a:p>
        </p:txBody>
      </p:sp>
    </p:spTree>
    <p:extLst>
      <p:ext uri="{BB962C8B-B14F-4D97-AF65-F5344CB8AC3E}">
        <p14:creationId xmlns:p14="http://schemas.microsoft.com/office/powerpoint/2010/main" val="2456696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Rechteck 7"/>
          <p:cNvSpPr/>
          <p:nvPr/>
        </p:nvSpPr>
        <p:spPr>
          <a:xfrm>
            <a:off x="0" y="3"/>
            <a:ext cx="9144000" cy="999641"/>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350" dirty="0"/>
          </a:p>
        </p:txBody>
      </p:sp>
      <p:sp>
        <p:nvSpPr>
          <p:cNvPr id="2" name="Titel 1"/>
          <p:cNvSpPr>
            <a:spLocks noGrp="1"/>
          </p:cNvSpPr>
          <p:nvPr>
            <p:ph type="title"/>
          </p:nvPr>
        </p:nvSpPr>
        <p:spPr>
          <a:xfrm>
            <a:off x="457200" y="2"/>
            <a:ext cx="8058150" cy="921327"/>
          </a:xfrm>
        </p:spPr>
        <p:txBody>
          <a:bodyPr anchor="b">
            <a:normAutofit/>
          </a:bodyPr>
          <a:lstStyle>
            <a:lvl1pPr>
              <a:defRPr sz="2700">
                <a:solidFill>
                  <a:schemeClr val="bg1"/>
                </a:solidFill>
              </a:defRPr>
            </a:lvl1pPr>
          </a:lstStyle>
          <a:p>
            <a:r>
              <a:rPr lang="de-DE"/>
              <a:t>Mastertitelformat bearbeiten</a:t>
            </a:r>
            <a:endParaRPr lang="de-DE" dirty="0"/>
          </a:p>
        </p:txBody>
      </p:sp>
      <p:sp>
        <p:nvSpPr>
          <p:cNvPr id="3" name="Inhaltsplatzhalter 2"/>
          <p:cNvSpPr>
            <a:spLocks noGrp="1"/>
          </p:cNvSpPr>
          <p:nvPr>
            <p:ph sz="half" idx="1"/>
          </p:nvPr>
        </p:nvSpPr>
        <p:spPr>
          <a:xfrm>
            <a:off x="628650" y="1369219"/>
            <a:ext cx="3886200" cy="3263504"/>
          </a:xfrm>
        </p:spPr>
        <p:txBody>
          <a:bodyPr vert="horz" lIns="91440" tIns="45720" rIns="91440" bIns="45720" rtlCol="0">
            <a:normAutofit/>
          </a:bodyPr>
          <a:lstStyle>
            <a:lvl1pPr>
              <a:defRPr lang="en-US" sz="1200" smtClean="0">
                <a:solidFill>
                  <a:schemeClr val="bg1">
                    <a:lumMod val="50000"/>
                  </a:schemeClr>
                </a:solidFill>
              </a:defRPr>
            </a:lvl1pPr>
            <a:lvl2pPr>
              <a:defRPr lang="en-US" sz="1050" smtClean="0">
                <a:solidFill>
                  <a:schemeClr val="bg1">
                    <a:lumMod val="50000"/>
                  </a:schemeClr>
                </a:solidFill>
              </a:defRPr>
            </a:lvl2pPr>
            <a:lvl3pPr>
              <a:defRPr lang="en-US" sz="900" smtClean="0">
                <a:solidFill>
                  <a:schemeClr val="bg1">
                    <a:lumMod val="50000"/>
                  </a:schemeClr>
                </a:solidFill>
              </a:defRPr>
            </a:lvl3pPr>
            <a:lvl4pPr>
              <a:defRPr lang="en-US" sz="825" smtClean="0">
                <a:solidFill>
                  <a:schemeClr val="bg1">
                    <a:lumMod val="50000"/>
                  </a:schemeClr>
                </a:solidFill>
              </a:defRPr>
            </a:lvl4pPr>
            <a:lvl5pPr>
              <a:defRPr lang="en-US" sz="825">
                <a:solidFill>
                  <a:schemeClr val="bg1">
                    <a:lumMod val="50000"/>
                  </a:schemeClr>
                </a:solidFill>
              </a:defRPr>
            </a:lvl5pPr>
          </a:lstStyle>
          <a:p>
            <a:pPr marL="0" lvl="0" indent="0">
              <a:lnSpc>
                <a:spcPct val="150000"/>
              </a:lnSpc>
              <a:spcAft>
                <a:spcPts val="900"/>
              </a:spcAft>
              <a:buNone/>
            </a:pPr>
            <a:r>
              <a:rPr lang="de-DE"/>
              <a:t>Mastertextformat bearbeiten</a:t>
            </a:r>
          </a:p>
          <a:p>
            <a:pPr marL="0" lvl="1" indent="0">
              <a:lnSpc>
                <a:spcPct val="150000"/>
              </a:lnSpc>
              <a:spcAft>
                <a:spcPts val="900"/>
              </a:spcAft>
              <a:buNone/>
            </a:pPr>
            <a:r>
              <a:rPr lang="de-DE"/>
              <a:t>Zweite Ebene</a:t>
            </a:r>
          </a:p>
          <a:p>
            <a:pPr marL="0" lvl="2" indent="0">
              <a:lnSpc>
                <a:spcPct val="150000"/>
              </a:lnSpc>
              <a:spcAft>
                <a:spcPts val="900"/>
              </a:spcAft>
              <a:buNone/>
            </a:pPr>
            <a:r>
              <a:rPr lang="de-DE"/>
              <a:t>Dritte Ebene</a:t>
            </a:r>
          </a:p>
          <a:p>
            <a:pPr marL="0" lvl="3" indent="0">
              <a:lnSpc>
                <a:spcPct val="150000"/>
              </a:lnSpc>
              <a:spcAft>
                <a:spcPts val="900"/>
              </a:spcAft>
              <a:buNone/>
            </a:pPr>
            <a:r>
              <a:rPr lang="de-DE"/>
              <a:t>Vierte Ebene</a:t>
            </a:r>
          </a:p>
          <a:p>
            <a:pPr marL="0" lvl="4" indent="0">
              <a:lnSpc>
                <a:spcPct val="150000"/>
              </a:lnSpc>
              <a:spcAft>
                <a:spcPts val="900"/>
              </a:spcAft>
              <a:buNone/>
            </a:pPr>
            <a:r>
              <a:rPr lang="de-DE"/>
              <a:t>Fünfte Ebene</a:t>
            </a:r>
            <a:endParaRPr lang="de-DE" dirty="0"/>
          </a:p>
        </p:txBody>
      </p:sp>
      <p:sp>
        <p:nvSpPr>
          <p:cNvPr id="4" name="Inhaltsplatzhalter 3"/>
          <p:cNvSpPr>
            <a:spLocks noGrp="1"/>
          </p:cNvSpPr>
          <p:nvPr>
            <p:ph sz="half" idx="2"/>
          </p:nvPr>
        </p:nvSpPr>
        <p:spPr>
          <a:xfrm>
            <a:off x="4629150" y="1369219"/>
            <a:ext cx="3886200" cy="3263504"/>
          </a:xfrm>
        </p:spPr>
        <p:txBody>
          <a:bodyPr vert="horz" lIns="91440" tIns="45720" rIns="91440" bIns="45720" rtlCol="0">
            <a:normAutofit/>
          </a:bodyPr>
          <a:lstStyle>
            <a:lvl1pPr>
              <a:defRPr lang="en-US" sz="1200" smtClean="0">
                <a:solidFill>
                  <a:schemeClr val="bg1">
                    <a:lumMod val="50000"/>
                  </a:schemeClr>
                </a:solidFill>
              </a:defRPr>
            </a:lvl1pPr>
            <a:lvl2pPr>
              <a:defRPr lang="en-US" sz="1050" smtClean="0">
                <a:solidFill>
                  <a:schemeClr val="bg1">
                    <a:lumMod val="50000"/>
                  </a:schemeClr>
                </a:solidFill>
              </a:defRPr>
            </a:lvl2pPr>
            <a:lvl3pPr>
              <a:defRPr lang="en-US" sz="900" smtClean="0">
                <a:solidFill>
                  <a:schemeClr val="bg1">
                    <a:lumMod val="50000"/>
                  </a:schemeClr>
                </a:solidFill>
              </a:defRPr>
            </a:lvl3pPr>
            <a:lvl4pPr>
              <a:defRPr lang="en-US" sz="825" smtClean="0">
                <a:solidFill>
                  <a:schemeClr val="bg1">
                    <a:lumMod val="50000"/>
                  </a:schemeClr>
                </a:solidFill>
              </a:defRPr>
            </a:lvl4pPr>
            <a:lvl5pPr>
              <a:defRPr lang="en-US" sz="825">
                <a:solidFill>
                  <a:schemeClr val="bg1">
                    <a:lumMod val="50000"/>
                  </a:schemeClr>
                </a:solidFill>
              </a:defRPr>
            </a:lvl5pPr>
          </a:lstStyle>
          <a:p>
            <a:pPr marL="0" lvl="0" indent="0">
              <a:lnSpc>
                <a:spcPct val="150000"/>
              </a:lnSpc>
              <a:spcAft>
                <a:spcPts val="900"/>
              </a:spcAft>
              <a:buNone/>
            </a:pPr>
            <a:r>
              <a:rPr lang="de-DE"/>
              <a:t>Mastertextformat bearbeiten</a:t>
            </a:r>
          </a:p>
          <a:p>
            <a:pPr marL="0" lvl="1" indent="0">
              <a:lnSpc>
                <a:spcPct val="150000"/>
              </a:lnSpc>
              <a:spcAft>
                <a:spcPts val="900"/>
              </a:spcAft>
              <a:buNone/>
            </a:pPr>
            <a:r>
              <a:rPr lang="de-DE"/>
              <a:t>Zweite Ebene</a:t>
            </a:r>
          </a:p>
          <a:p>
            <a:pPr marL="0" lvl="2" indent="0">
              <a:lnSpc>
                <a:spcPct val="150000"/>
              </a:lnSpc>
              <a:spcAft>
                <a:spcPts val="900"/>
              </a:spcAft>
              <a:buNone/>
            </a:pPr>
            <a:r>
              <a:rPr lang="de-DE"/>
              <a:t>Dritte Ebene</a:t>
            </a:r>
          </a:p>
          <a:p>
            <a:pPr marL="0" lvl="3" indent="0">
              <a:lnSpc>
                <a:spcPct val="150000"/>
              </a:lnSpc>
              <a:spcAft>
                <a:spcPts val="900"/>
              </a:spcAft>
              <a:buNone/>
            </a:pPr>
            <a:r>
              <a:rPr lang="de-DE"/>
              <a:t>Vierte Ebene</a:t>
            </a:r>
          </a:p>
          <a:p>
            <a:pPr marL="0" lvl="4" indent="0">
              <a:lnSpc>
                <a:spcPct val="150000"/>
              </a:lnSpc>
              <a:spcAft>
                <a:spcPts val="900"/>
              </a:spcAft>
              <a:buNone/>
            </a:pPr>
            <a:r>
              <a:rPr lang="de-DE"/>
              <a:t>Fünfte Ebene</a:t>
            </a:r>
            <a:endParaRPr lang="de-DE" dirty="0"/>
          </a:p>
        </p:txBody>
      </p:sp>
      <p:sp>
        <p:nvSpPr>
          <p:cNvPr id="5" name="Date Placeholder 4"/>
          <p:cNvSpPr>
            <a:spLocks noGrp="1"/>
          </p:cNvSpPr>
          <p:nvPr>
            <p:ph type="dt" sz="half" idx="10"/>
          </p:nvPr>
        </p:nvSpPr>
        <p:spPr/>
        <p:txBody>
          <a:bodyPr/>
          <a:lstStyle/>
          <a:p>
            <a:fld id="{8BEEBAAA-29B5-4AF5-BC5F-7E580C29002D}" type="datetimeFigureOut">
              <a:rPr lang="de-DE" smtClean="0"/>
              <a:t>24.11.2021</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860EDB8-5305-433F-BE41-D7A86D811DB3}" type="slidenum">
              <a:rPr lang="de-DE" smtClean="0"/>
              <a:t>‹Nr.›</a:t>
            </a:fld>
            <a:endParaRPr lang="de-DE" dirty="0"/>
          </a:p>
        </p:txBody>
      </p:sp>
      <p:sp>
        <p:nvSpPr>
          <p:cNvPr id="9" name="Rechteck 8"/>
          <p:cNvSpPr/>
          <p:nvPr userDrawn="1"/>
        </p:nvSpPr>
        <p:spPr>
          <a:xfrm>
            <a:off x="0" y="3"/>
            <a:ext cx="9144000" cy="9996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350" dirty="0"/>
          </a:p>
        </p:txBody>
      </p:sp>
    </p:spTree>
    <p:extLst>
      <p:ext uri="{BB962C8B-B14F-4D97-AF65-F5344CB8AC3E}">
        <p14:creationId xmlns:p14="http://schemas.microsoft.com/office/powerpoint/2010/main" val="965029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Rectangle 9"/>
          <p:cNvSpPr/>
          <p:nvPr/>
        </p:nvSpPr>
        <p:spPr>
          <a:xfrm>
            <a:off x="0" y="3"/>
            <a:ext cx="9144000" cy="999641"/>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350" dirty="0"/>
          </a:p>
        </p:txBody>
      </p:sp>
      <p:sp>
        <p:nvSpPr>
          <p:cNvPr id="2" name="Titel 1"/>
          <p:cNvSpPr>
            <a:spLocks noGrp="1"/>
          </p:cNvSpPr>
          <p:nvPr>
            <p:ph type="title"/>
          </p:nvPr>
        </p:nvSpPr>
        <p:spPr>
          <a:xfrm>
            <a:off x="457201" y="1"/>
            <a:ext cx="8053388" cy="921327"/>
          </a:xfrm>
        </p:spPr>
        <p:txBody>
          <a:bodyPr anchor="b">
            <a:normAutofit/>
          </a:bodyPr>
          <a:lstStyle>
            <a:lvl1pPr>
              <a:defRPr sz="2700">
                <a:solidFill>
                  <a:schemeClr val="bg1"/>
                </a:solidFill>
              </a:defRPr>
            </a:lvl1pPr>
          </a:lstStyle>
          <a:p>
            <a:r>
              <a:rPr lang="de-DE"/>
              <a:t>Mastertitelformat bearbeiten</a:t>
            </a:r>
            <a:endParaRPr lang="de-DE" dirty="0"/>
          </a:p>
        </p:txBody>
      </p:sp>
      <p:sp>
        <p:nvSpPr>
          <p:cNvPr id="3" name="Textplatzhalter 2"/>
          <p:cNvSpPr>
            <a:spLocks noGrp="1"/>
          </p:cNvSpPr>
          <p:nvPr>
            <p:ph type="body" idx="1"/>
          </p:nvPr>
        </p:nvSpPr>
        <p:spPr>
          <a:xfrm>
            <a:off x="623888" y="1116808"/>
            <a:ext cx="3867150" cy="481013"/>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de-DE"/>
              <a:t>Mastertextformat bearbeiten</a:t>
            </a:r>
          </a:p>
        </p:txBody>
      </p:sp>
      <p:sp>
        <p:nvSpPr>
          <p:cNvPr id="4" name="Inhaltsplatzhalter 3"/>
          <p:cNvSpPr>
            <a:spLocks noGrp="1"/>
          </p:cNvSpPr>
          <p:nvPr>
            <p:ph sz="half" idx="2"/>
          </p:nvPr>
        </p:nvSpPr>
        <p:spPr>
          <a:xfrm>
            <a:off x="623888" y="1645447"/>
            <a:ext cx="3867150" cy="2983706"/>
          </a:xfrm>
        </p:spPr>
        <p:txBody>
          <a:bodyPr vert="horz" lIns="91440" tIns="45720" rIns="91440" bIns="45720" rtlCol="0">
            <a:normAutofit/>
          </a:bodyPr>
          <a:lstStyle>
            <a:lvl1pPr>
              <a:defRPr lang="en-US" sz="1200" smtClean="0">
                <a:solidFill>
                  <a:schemeClr val="bg1">
                    <a:lumMod val="50000"/>
                  </a:schemeClr>
                </a:solidFill>
              </a:defRPr>
            </a:lvl1pPr>
            <a:lvl2pPr>
              <a:defRPr lang="en-US" sz="1050" smtClean="0">
                <a:solidFill>
                  <a:schemeClr val="bg1">
                    <a:lumMod val="50000"/>
                  </a:schemeClr>
                </a:solidFill>
              </a:defRPr>
            </a:lvl2pPr>
            <a:lvl3pPr>
              <a:defRPr lang="en-US" sz="900" smtClean="0">
                <a:solidFill>
                  <a:schemeClr val="bg1">
                    <a:lumMod val="50000"/>
                  </a:schemeClr>
                </a:solidFill>
              </a:defRPr>
            </a:lvl3pPr>
            <a:lvl4pPr>
              <a:defRPr lang="en-US" sz="825" smtClean="0">
                <a:solidFill>
                  <a:schemeClr val="bg1">
                    <a:lumMod val="50000"/>
                  </a:schemeClr>
                </a:solidFill>
              </a:defRPr>
            </a:lvl4pPr>
            <a:lvl5pPr>
              <a:defRPr lang="en-US" sz="825">
                <a:solidFill>
                  <a:schemeClr val="bg1">
                    <a:lumMod val="50000"/>
                  </a:schemeClr>
                </a:solidFill>
              </a:defRPr>
            </a:lvl5pPr>
          </a:lstStyle>
          <a:p>
            <a:pPr marL="0" lvl="0" indent="0">
              <a:lnSpc>
                <a:spcPct val="150000"/>
              </a:lnSpc>
              <a:spcAft>
                <a:spcPts val="900"/>
              </a:spcAft>
              <a:buNone/>
            </a:pPr>
            <a:r>
              <a:rPr lang="de-DE"/>
              <a:t>Mastertextformat bearbeiten</a:t>
            </a:r>
          </a:p>
          <a:p>
            <a:pPr marL="0" lvl="1" indent="0">
              <a:lnSpc>
                <a:spcPct val="150000"/>
              </a:lnSpc>
              <a:spcAft>
                <a:spcPts val="900"/>
              </a:spcAft>
              <a:buNone/>
            </a:pPr>
            <a:r>
              <a:rPr lang="de-DE"/>
              <a:t>Zweite Ebene</a:t>
            </a:r>
          </a:p>
          <a:p>
            <a:pPr marL="0" lvl="2" indent="0">
              <a:lnSpc>
                <a:spcPct val="150000"/>
              </a:lnSpc>
              <a:spcAft>
                <a:spcPts val="900"/>
              </a:spcAft>
              <a:buNone/>
            </a:pPr>
            <a:r>
              <a:rPr lang="de-DE"/>
              <a:t>Dritte Ebene</a:t>
            </a:r>
          </a:p>
          <a:p>
            <a:pPr marL="0" lvl="3" indent="0">
              <a:lnSpc>
                <a:spcPct val="150000"/>
              </a:lnSpc>
              <a:spcAft>
                <a:spcPts val="900"/>
              </a:spcAft>
              <a:buNone/>
            </a:pPr>
            <a:r>
              <a:rPr lang="de-DE"/>
              <a:t>Vierte Ebene</a:t>
            </a:r>
          </a:p>
          <a:p>
            <a:pPr marL="0" lvl="4" indent="0">
              <a:lnSpc>
                <a:spcPct val="150000"/>
              </a:lnSpc>
              <a:spcAft>
                <a:spcPts val="900"/>
              </a:spcAft>
              <a:buNone/>
            </a:pPr>
            <a:r>
              <a:rPr lang="de-DE"/>
              <a:t>Fünfte Ebene</a:t>
            </a:r>
            <a:endParaRPr lang="de-DE" dirty="0"/>
          </a:p>
        </p:txBody>
      </p:sp>
      <p:sp>
        <p:nvSpPr>
          <p:cNvPr id="5" name="Textplatzhalter 4"/>
          <p:cNvSpPr>
            <a:spLocks noGrp="1"/>
          </p:cNvSpPr>
          <p:nvPr>
            <p:ph type="body" sz="quarter" idx="3"/>
          </p:nvPr>
        </p:nvSpPr>
        <p:spPr>
          <a:xfrm>
            <a:off x="4642249" y="1116808"/>
            <a:ext cx="3868340" cy="481013"/>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de-DE"/>
              <a:t>Mastertextformat bearbeiten</a:t>
            </a:r>
          </a:p>
        </p:txBody>
      </p:sp>
      <p:sp>
        <p:nvSpPr>
          <p:cNvPr id="6" name="Inhaltsplatzhalter 5"/>
          <p:cNvSpPr>
            <a:spLocks noGrp="1"/>
          </p:cNvSpPr>
          <p:nvPr>
            <p:ph sz="quarter" idx="4"/>
          </p:nvPr>
        </p:nvSpPr>
        <p:spPr>
          <a:xfrm>
            <a:off x="4642249" y="1645447"/>
            <a:ext cx="3868340" cy="2983706"/>
          </a:xfrm>
        </p:spPr>
        <p:txBody>
          <a:bodyPr vert="horz" lIns="91440" tIns="45720" rIns="91440" bIns="45720" rtlCol="0">
            <a:normAutofit/>
          </a:bodyPr>
          <a:lstStyle>
            <a:lvl1pPr>
              <a:defRPr lang="en-US" sz="1200" smtClean="0">
                <a:solidFill>
                  <a:schemeClr val="bg1">
                    <a:lumMod val="50000"/>
                  </a:schemeClr>
                </a:solidFill>
              </a:defRPr>
            </a:lvl1pPr>
            <a:lvl2pPr>
              <a:defRPr lang="en-US" sz="1050" smtClean="0">
                <a:solidFill>
                  <a:schemeClr val="bg1">
                    <a:lumMod val="50000"/>
                  </a:schemeClr>
                </a:solidFill>
              </a:defRPr>
            </a:lvl2pPr>
            <a:lvl3pPr>
              <a:defRPr lang="en-US" sz="900" smtClean="0">
                <a:solidFill>
                  <a:schemeClr val="bg1">
                    <a:lumMod val="50000"/>
                  </a:schemeClr>
                </a:solidFill>
              </a:defRPr>
            </a:lvl3pPr>
            <a:lvl4pPr>
              <a:defRPr lang="en-US" sz="825" smtClean="0">
                <a:solidFill>
                  <a:schemeClr val="bg1">
                    <a:lumMod val="50000"/>
                  </a:schemeClr>
                </a:solidFill>
              </a:defRPr>
            </a:lvl4pPr>
            <a:lvl5pPr>
              <a:defRPr lang="en-US" sz="825">
                <a:solidFill>
                  <a:schemeClr val="bg1">
                    <a:lumMod val="50000"/>
                  </a:schemeClr>
                </a:solidFill>
              </a:defRPr>
            </a:lvl5pPr>
          </a:lstStyle>
          <a:p>
            <a:pPr marL="0" lvl="0" indent="0">
              <a:lnSpc>
                <a:spcPct val="150000"/>
              </a:lnSpc>
              <a:spcAft>
                <a:spcPts val="900"/>
              </a:spcAft>
              <a:buNone/>
            </a:pPr>
            <a:r>
              <a:rPr lang="de-DE"/>
              <a:t>Mastertextformat bearbeiten</a:t>
            </a:r>
          </a:p>
          <a:p>
            <a:pPr marL="0" lvl="1" indent="0">
              <a:lnSpc>
                <a:spcPct val="150000"/>
              </a:lnSpc>
              <a:spcAft>
                <a:spcPts val="900"/>
              </a:spcAft>
              <a:buNone/>
            </a:pPr>
            <a:r>
              <a:rPr lang="de-DE"/>
              <a:t>Zweite Ebene</a:t>
            </a:r>
          </a:p>
          <a:p>
            <a:pPr marL="0" lvl="2" indent="0">
              <a:lnSpc>
                <a:spcPct val="150000"/>
              </a:lnSpc>
              <a:spcAft>
                <a:spcPts val="900"/>
              </a:spcAft>
              <a:buNone/>
            </a:pPr>
            <a:r>
              <a:rPr lang="de-DE"/>
              <a:t>Dritte Ebene</a:t>
            </a:r>
          </a:p>
          <a:p>
            <a:pPr marL="0" lvl="3" indent="0">
              <a:lnSpc>
                <a:spcPct val="150000"/>
              </a:lnSpc>
              <a:spcAft>
                <a:spcPts val="900"/>
              </a:spcAft>
              <a:buNone/>
            </a:pPr>
            <a:r>
              <a:rPr lang="de-DE"/>
              <a:t>Vierte Ebene</a:t>
            </a:r>
          </a:p>
          <a:p>
            <a:pPr marL="0" lvl="4" indent="0">
              <a:lnSpc>
                <a:spcPct val="150000"/>
              </a:lnSpc>
              <a:spcAft>
                <a:spcPts val="900"/>
              </a:spcAft>
              <a:buNone/>
            </a:pPr>
            <a:r>
              <a:rPr lang="de-DE"/>
              <a:t>Fünfte Ebene</a:t>
            </a:r>
            <a:endParaRPr lang="de-DE" dirty="0"/>
          </a:p>
        </p:txBody>
      </p:sp>
      <p:sp>
        <p:nvSpPr>
          <p:cNvPr id="7" name="Datumsplatzhalter 6"/>
          <p:cNvSpPr>
            <a:spLocks noGrp="1"/>
          </p:cNvSpPr>
          <p:nvPr>
            <p:ph type="dt" sz="half" idx="10"/>
          </p:nvPr>
        </p:nvSpPr>
        <p:spPr/>
        <p:txBody>
          <a:bodyPr/>
          <a:lstStyle/>
          <a:p>
            <a:fld id="{8BEEBAAA-29B5-4AF5-BC5F-7E580C29002D}" type="datetimeFigureOut">
              <a:rPr lang="de-DE" smtClean="0"/>
              <a:t>24.11.2021</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9860EDB8-5305-433F-BE41-D7A86D811DB3}" type="slidenum">
              <a:rPr lang="de-DE" smtClean="0"/>
              <a:t>‹Nr.›</a:t>
            </a:fld>
            <a:endParaRPr lang="de-DE" dirty="0"/>
          </a:p>
        </p:txBody>
      </p:sp>
      <p:sp>
        <p:nvSpPr>
          <p:cNvPr id="11" name="Rectangle 10"/>
          <p:cNvSpPr/>
          <p:nvPr userDrawn="1"/>
        </p:nvSpPr>
        <p:spPr>
          <a:xfrm>
            <a:off x="0" y="3"/>
            <a:ext cx="9144000" cy="9996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350" dirty="0"/>
          </a:p>
        </p:txBody>
      </p:sp>
    </p:spTree>
    <p:extLst>
      <p:ext uri="{BB962C8B-B14F-4D97-AF65-F5344CB8AC3E}">
        <p14:creationId xmlns:p14="http://schemas.microsoft.com/office/powerpoint/2010/main" val="3816368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Rechteck 5"/>
          <p:cNvSpPr/>
          <p:nvPr/>
        </p:nvSpPr>
        <p:spPr>
          <a:xfrm>
            <a:off x="0" y="3"/>
            <a:ext cx="9144000" cy="999641"/>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350" dirty="0"/>
          </a:p>
        </p:txBody>
      </p:sp>
      <p:sp>
        <p:nvSpPr>
          <p:cNvPr id="2" name="Titel 1"/>
          <p:cNvSpPr>
            <a:spLocks noGrp="1"/>
          </p:cNvSpPr>
          <p:nvPr>
            <p:ph type="title"/>
          </p:nvPr>
        </p:nvSpPr>
        <p:spPr>
          <a:xfrm>
            <a:off x="457200" y="2"/>
            <a:ext cx="8058150" cy="921327"/>
          </a:xfrm>
        </p:spPr>
        <p:txBody>
          <a:bodyPr anchor="b">
            <a:normAutofit/>
          </a:bodyPr>
          <a:lstStyle>
            <a:lvl1pPr>
              <a:defRPr sz="2700">
                <a:solidFill>
                  <a:schemeClr val="bg1"/>
                </a:solidFill>
              </a:defRPr>
            </a:lvl1pPr>
          </a:lstStyle>
          <a:p>
            <a:r>
              <a:rPr lang="de-DE"/>
              <a:t>Mastertitelformat bearbeiten</a:t>
            </a:r>
            <a:endParaRPr lang="de-DE" dirty="0"/>
          </a:p>
        </p:txBody>
      </p:sp>
      <p:sp>
        <p:nvSpPr>
          <p:cNvPr id="3" name="Datumsplatzhalter 2"/>
          <p:cNvSpPr>
            <a:spLocks noGrp="1"/>
          </p:cNvSpPr>
          <p:nvPr>
            <p:ph type="dt" sz="half" idx="10"/>
          </p:nvPr>
        </p:nvSpPr>
        <p:spPr/>
        <p:txBody>
          <a:bodyPr/>
          <a:lstStyle/>
          <a:p>
            <a:fld id="{8BEEBAAA-29B5-4AF5-BC5F-7E580C29002D}" type="datetimeFigureOut">
              <a:rPr lang="de-DE" smtClean="0"/>
              <a:t>24.11.2021</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9860EDB8-5305-433F-BE41-D7A86D811DB3}" type="slidenum">
              <a:rPr lang="de-DE" smtClean="0"/>
              <a:t>‹Nr.›</a:t>
            </a:fld>
            <a:endParaRPr lang="de-DE" dirty="0"/>
          </a:p>
        </p:txBody>
      </p:sp>
      <p:sp>
        <p:nvSpPr>
          <p:cNvPr id="7" name="Rechteck 6"/>
          <p:cNvSpPr/>
          <p:nvPr userDrawn="1"/>
        </p:nvSpPr>
        <p:spPr>
          <a:xfrm>
            <a:off x="0" y="3"/>
            <a:ext cx="9144000" cy="9996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350" dirty="0"/>
          </a:p>
        </p:txBody>
      </p:sp>
    </p:spTree>
    <p:extLst>
      <p:ext uri="{BB962C8B-B14F-4D97-AF65-F5344CB8AC3E}">
        <p14:creationId xmlns:p14="http://schemas.microsoft.com/office/powerpoint/2010/main" val="69695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de-DE" smtClean="0"/>
              <a:t>24.11.2021</a:t>
            </a:fld>
            <a:endParaRPr lang="de-DE" dirty="0"/>
          </a:p>
        </p:txBody>
      </p:sp>
      <p:sp>
        <p:nvSpPr>
          <p:cNvPr id="3" name="Footer Placeholder 2"/>
          <p:cNvSpPr>
            <a:spLocks noGrp="1"/>
          </p:cNvSpPr>
          <p:nvPr>
            <p:ph type="ftr" sz="quarter" idx="11"/>
          </p:nvPr>
        </p:nvSpPr>
        <p:spPr/>
        <p:txBody>
          <a:bodyPr/>
          <a:lstStyle/>
          <a:p>
            <a:endParaRPr lang="de-DE" dirty="0"/>
          </a:p>
        </p:txBody>
      </p:sp>
      <p:sp>
        <p:nvSpPr>
          <p:cNvPr id="4" name="Slide Number Placeholder 3"/>
          <p:cNvSpPr>
            <a:spLocks noGrp="1"/>
          </p:cNvSpPr>
          <p:nvPr>
            <p:ph type="sldNum" sz="quarter" idx="12"/>
          </p:nvPr>
        </p:nvSpPr>
        <p:spPr/>
        <p:txBody>
          <a:bodyPr/>
          <a:lstStyle/>
          <a:p>
            <a:fld id="{9860EDB8-5305-433F-BE41-D7A86D811DB3}" type="slidenum">
              <a:rPr lang="de-DE" smtClean="0"/>
              <a:t>‹Nr.›</a:t>
            </a:fld>
            <a:endParaRPr lang="de-DE" dirty="0"/>
          </a:p>
        </p:txBody>
      </p:sp>
    </p:spTree>
    <p:extLst>
      <p:ext uri="{BB962C8B-B14F-4D97-AF65-F5344CB8AC3E}">
        <p14:creationId xmlns:p14="http://schemas.microsoft.com/office/powerpoint/2010/main" val="981253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9841" y="342900"/>
            <a:ext cx="2949178" cy="1200150"/>
          </a:xfrm>
        </p:spPr>
        <p:txBody>
          <a:bodyPr anchor="b"/>
          <a:lstStyle>
            <a:lvl1pPr>
              <a:defRPr sz="2400"/>
            </a:lvl1pPr>
          </a:lstStyle>
          <a:p>
            <a:r>
              <a:rPr lang="de-DE"/>
              <a:t>Mastertitelformat bearbeiten</a:t>
            </a:r>
            <a:endParaRPr lang="de-DE" dirty="0"/>
          </a:p>
        </p:txBody>
      </p:sp>
      <p:sp>
        <p:nvSpPr>
          <p:cNvPr id="3" name="Inhaltsplatzhalter 2"/>
          <p:cNvSpPr>
            <a:spLocks noGrp="1"/>
          </p:cNvSpPr>
          <p:nvPr>
            <p:ph idx="1"/>
          </p:nvPr>
        </p:nvSpPr>
        <p:spPr>
          <a:xfrm>
            <a:off x="3887391" y="740574"/>
            <a:ext cx="4629150" cy="3655219"/>
          </a:xfrm>
        </p:spPr>
        <p:txBody>
          <a:bodyPr vert="horz" lIns="91440" tIns="45720" rIns="91440" bIns="45720" rtlCol="0">
            <a:normAutofit/>
          </a:bodyPr>
          <a:lstStyle>
            <a:lvl1pPr>
              <a:defRPr lang="en-US" sz="1200" smtClean="0">
                <a:solidFill>
                  <a:schemeClr val="bg1">
                    <a:lumMod val="50000"/>
                  </a:schemeClr>
                </a:solidFill>
              </a:defRPr>
            </a:lvl1pPr>
            <a:lvl2pPr>
              <a:defRPr lang="en-US" sz="1050" smtClean="0">
                <a:solidFill>
                  <a:schemeClr val="bg1">
                    <a:lumMod val="50000"/>
                  </a:schemeClr>
                </a:solidFill>
              </a:defRPr>
            </a:lvl2pPr>
            <a:lvl3pPr>
              <a:defRPr lang="en-US" sz="900" smtClean="0">
                <a:solidFill>
                  <a:schemeClr val="bg1">
                    <a:lumMod val="50000"/>
                  </a:schemeClr>
                </a:solidFill>
              </a:defRPr>
            </a:lvl3pPr>
            <a:lvl4pPr>
              <a:defRPr lang="en-US" sz="825" smtClean="0">
                <a:solidFill>
                  <a:schemeClr val="bg1">
                    <a:lumMod val="50000"/>
                  </a:schemeClr>
                </a:solidFill>
              </a:defRPr>
            </a:lvl4pPr>
            <a:lvl5pPr>
              <a:defRPr lang="en-US" sz="825">
                <a:solidFill>
                  <a:schemeClr val="bg1">
                    <a:lumMod val="50000"/>
                  </a:schemeClr>
                </a:solidFill>
              </a:defRPr>
            </a:lvl5pPr>
          </a:lstStyle>
          <a:p>
            <a:pPr marL="0" lvl="0" indent="0">
              <a:lnSpc>
                <a:spcPct val="150000"/>
              </a:lnSpc>
              <a:spcAft>
                <a:spcPts val="900"/>
              </a:spcAft>
              <a:buNone/>
            </a:pPr>
            <a:r>
              <a:rPr lang="de-DE"/>
              <a:t>Mastertextformat bearbeiten</a:t>
            </a:r>
          </a:p>
          <a:p>
            <a:pPr marL="0" lvl="1" indent="0">
              <a:lnSpc>
                <a:spcPct val="150000"/>
              </a:lnSpc>
              <a:spcAft>
                <a:spcPts val="900"/>
              </a:spcAft>
              <a:buNone/>
            </a:pPr>
            <a:r>
              <a:rPr lang="de-DE"/>
              <a:t>Zweite Ebene</a:t>
            </a:r>
          </a:p>
          <a:p>
            <a:pPr marL="0" lvl="2" indent="0">
              <a:lnSpc>
                <a:spcPct val="150000"/>
              </a:lnSpc>
              <a:spcAft>
                <a:spcPts val="900"/>
              </a:spcAft>
              <a:buNone/>
            </a:pPr>
            <a:r>
              <a:rPr lang="de-DE"/>
              <a:t>Dritte Ebene</a:t>
            </a:r>
          </a:p>
          <a:p>
            <a:pPr marL="0" lvl="3" indent="0">
              <a:lnSpc>
                <a:spcPct val="150000"/>
              </a:lnSpc>
              <a:spcAft>
                <a:spcPts val="900"/>
              </a:spcAft>
              <a:buNone/>
            </a:pPr>
            <a:r>
              <a:rPr lang="de-DE"/>
              <a:t>Vierte Ebene</a:t>
            </a:r>
          </a:p>
          <a:p>
            <a:pPr marL="0" lvl="4" indent="0">
              <a:lnSpc>
                <a:spcPct val="150000"/>
              </a:lnSpc>
              <a:spcAft>
                <a:spcPts val="900"/>
              </a:spcAft>
              <a:buNone/>
            </a:pPr>
            <a:r>
              <a:rPr lang="de-DE"/>
              <a:t>Fünfte Ebene</a:t>
            </a:r>
            <a:endParaRPr lang="de-DE" dirty="0"/>
          </a:p>
        </p:txBody>
      </p:sp>
      <p:sp>
        <p:nvSpPr>
          <p:cNvPr id="4" name="Textplatzhalter 3"/>
          <p:cNvSpPr>
            <a:spLocks noGrp="1"/>
          </p:cNvSpPr>
          <p:nvPr>
            <p:ph type="body" sz="half" idx="2"/>
          </p:nvPr>
        </p:nvSpPr>
        <p:spPr>
          <a:xfrm>
            <a:off x="629841" y="1576388"/>
            <a:ext cx="2949178" cy="2819400"/>
          </a:xfrm>
        </p:spPr>
        <p:txBody>
          <a:bodyPr/>
          <a:lstStyle>
            <a:lvl1pPr marL="0" indent="0">
              <a:buNone/>
              <a:defRPr sz="1200"/>
            </a:lvl1pPr>
            <a:lvl2pPr marL="342884" indent="0">
              <a:buNone/>
              <a:defRPr sz="1050"/>
            </a:lvl2pPr>
            <a:lvl3pPr marL="685766" indent="0">
              <a:buNone/>
              <a:defRPr sz="900"/>
            </a:lvl3pPr>
            <a:lvl4pPr marL="1028649" indent="0">
              <a:buNone/>
              <a:defRPr sz="750"/>
            </a:lvl4pPr>
            <a:lvl5pPr marL="1371532" indent="0">
              <a:buNone/>
              <a:defRPr sz="750"/>
            </a:lvl5pPr>
            <a:lvl6pPr marL="1714415" indent="0">
              <a:buNone/>
              <a:defRPr sz="750"/>
            </a:lvl6pPr>
            <a:lvl7pPr marL="2057297" indent="0">
              <a:buNone/>
              <a:defRPr sz="750"/>
            </a:lvl7pPr>
            <a:lvl8pPr marL="2400180" indent="0">
              <a:buNone/>
              <a:defRPr sz="750"/>
            </a:lvl8pPr>
            <a:lvl9pPr marL="2743064"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8BEEBAAA-29B5-4AF5-BC5F-7E580C29002D}" type="datetimeFigureOut">
              <a:rPr lang="de-DE" smtClean="0"/>
              <a:t>24.11.2021</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860EDB8-5305-433F-BE41-D7A86D811DB3}" type="slidenum">
              <a:rPr lang="de-DE" smtClean="0"/>
              <a:t>‹Nr.›</a:t>
            </a:fld>
            <a:endParaRPr lang="de-DE" dirty="0"/>
          </a:p>
        </p:txBody>
      </p:sp>
    </p:spTree>
    <p:extLst>
      <p:ext uri="{BB962C8B-B14F-4D97-AF65-F5344CB8AC3E}">
        <p14:creationId xmlns:p14="http://schemas.microsoft.com/office/powerpoint/2010/main" val="2228841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9841" y="342900"/>
            <a:ext cx="2949178" cy="1200150"/>
          </a:xfrm>
        </p:spPr>
        <p:txBody>
          <a:bodyPr anchor="b"/>
          <a:lstStyle>
            <a:lvl1pPr>
              <a:defRPr sz="2400"/>
            </a:lvl1pPr>
          </a:lstStyle>
          <a:p>
            <a:r>
              <a:rPr lang="de-DE"/>
              <a:t>Mastertitelformat bearbeiten</a:t>
            </a:r>
            <a:endParaRPr lang="de-DE" dirty="0"/>
          </a:p>
        </p:txBody>
      </p:sp>
      <p:sp>
        <p:nvSpPr>
          <p:cNvPr id="3" name="Bildplatzhalter 2"/>
          <p:cNvSpPr>
            <a:spLocks noGrp="1"/>
          </p:cNvSpPr>
          <p:nvPr>
            <p:ph type="pic" idx="1"/>
          </p:nvPr>
        </p:nvSpPr>
        <p:spPr>
          <a:xfrm>
            <a:off x="3887391" y="740574"/>
            <a:ext cx="4629150" cy="3655219"/>
          </a:xfrm>
        </p:spPr>
        <p:txBody>
          <a:bodyPr/>
          <a:lstStyle>
            <a:lvl1pPr marL="0" indent="0">
              <a:buNone/>
              <a:defRPr sz="2400"/>
            </a:lvl1pPr>
            <a:lvl2pPr marL="342884" indent="0">
              <a:buNone/>
              <a:defRPr sz="2100"/>
            </a:lvl2pPr>
            <a:lvl3pPr marL="685766" indent="0">
              <a:buNone/>
              <a:defRPr sz="1800"/>
            </a:lvl3pPr>
            <a:lvl4pPr marL="1028649" indent="0">
              <a:buNone/>
              <a:defRPr sz="1500"/>
            </a:lvl4pPr>
            <a:lvl5pPr marL="1371532" indent="0">
              <a:buNone/>
              <a:defRPr sz="1500"/>
            </a:lvl5pPr>
            <a:lvl6pPr marL="1714415" indent="0">
              <a:buNone/>
              <a:defRPr sz="1500"/>
            </a:lvl6pPr>
            <a:lvl7pPr marL="2057297" indent="0">
              <a:buNone/>
              <a:defRPr sz="1500"/>
            </a:lvl7pPr>
            <a:lvl8pPr marL="2400180" indent="0">
              <a:buNone/>
              <a:defRPr sz="1500"/>
            </a:lvl8pPr>
            <a:lvl9pPr marL="2743064" indent="0">
              <a:buNone/>
              <a:defRPr sz="1500"/>
            </a:lvl9pPr>
          </a:lstStyle>
          <a:p>
            <a:r>
              <a:rPr lang="de-DE" dirty="0"/>
              <a:t>Bild durch Klicken auf Symbol hinzufügen</a:t>
            </a:r>
          </a:p>
        </p:txBody>
      </p:sp>
      <p:sp>
        <p:nvSpPr>
          <p:cNvPr id="4" name="Textplatzhalter 3"/>
          <p:cNvSpPr>
            <a:spLocks noGrp="1"/>
          </p:cNvSpPr>
          <p:nvPr>
            <p:ph type="body" sz="half" idx="2"/>
          </p:nvPr>
        </p:nvSpPr>
        <p:spPr>
          <a:xfrm>
            <a:off x="629841" y="1576388"/>
            <a:ext cx="2949178" cy="2819400"/>
          </a:xfrm>
        </p:spPr>
        <p:txBody>
          <a:bodyPr/>
          <a:lstStyle>
            <a:lvl1pPr marL="0" indent="0">
              <a:buNone/>
              <a:defRPr sz="1200"/>
            </a:lvl1pPr>
            <a:lvl2pPr marL="342884" indent="0">
              <a:buNone/>
              <a:defRPr sz="1050"/>
            </a:lvl2pPr>
            <a:lvl3pPr marL="685766" indent="0">
              <a:buNone/>
              <a:defRPr sz="900"/>
            </a:lvl3pPr>
            <a:lvl4pPr marL="1028649" indent="0">
              <a:buNone/>
              <a:defRPr sz="750"/>
            </a:lvl4pPr>
            <a:lvl5pPr marL="1371532" indent="0">
              <a:buNone/>
              <a:defRPr sz="750"/>
            </a:lvl5pPr>
            <a:lvl6pPr marL="1714415" indent="0">
              <a:buNone/>
              <a:defRPr sz="750"/>
            </a:lvl6pPr>
            <a:lvl7pPr marL="2057297" indent="0">
              <a:buNone/>
              <a:defRPr sz="750"/>
            </a:lvl7pPr>
            <a:lvl8pPr marL="2400180" indent="0">
              <a:buNone/>
              <a:defRPr sz="750"/>
            </a:lvl8pPr>
            <a:lvl9pPr marL="2743064"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8BEEBAAA-29B5-4AF5-BC5F-7E580C29002D}" type="datetimeFigureOut">
              <a:rPr lang="de-DE" smtClean="0"/>
              <a:t>24.11.2021</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860EDB8-5305-433F-BE41-D7A86D811DB3}" type="slidenum">
              <a:rPr lang="de-DE" smtClean="0"/>
              <a:t>‹Nr.›</a:t>
            </a:fld>
            <a:endParaRPr lang="de-DE" dirty="0"/>
          </a:p>
        </p:txBody>
      </p:sp>
    </p:spTree>
    <p:extLst>
      <p:ext uri="{BB962C8B-B14F-4D97-AF65-F5344CB8AC3E}">
        <p14:creationId xmlns:p14="http://schemas.microsoft.com/office/powerpoint/2010/main" val="420548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theme" Target="../theme/theme2.xml"/><Relationship Id="rId2" Type="http://schemas.openxmlformats.org/officeDocument/2006/relationships/slideLayout" Target="../slideLayouts/slideLayout12.xml"/><Relationship Id="rId16" Type="http://schemas.openxmlformats.org/officeDocument/2006/relationships/slideLayout" Target="../slideLayouts/slideLayout26.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28650" y="273847"/>
            <a:ext cx="7886700" cy="994172"/>
          </a:xfrm>
          <a:prstGeom prst="rect">
            <a:avLst/>
          </a:prstGeom>
        </p:spPr>
        <p:txBody>
          <a:bodyPr vert="horz" lIns="91440" tIns="45720" rIns="91440" bIns="45720" rtlCol="0" anchor="ctr">
            <a:normAutofit/>
          </a:bodyPr>
          <a:lstStyle/>
          <a:p>
            <a:r>
              <a:rPr lang="de-DE" dirty="0"/>
              <a:t>Titelmasterformat durch Klicken bearbeiten</a:t>
            </a:r>
          </a:p>
        </p:txBody>
      </p:sp>
      <p:sp>
        <p:nvSpPr>
          <p:cNvPr id="3" name="Textplatzhalt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628650" y="4767266"/>
            <a:ext cx="245745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8BEEBAAA-29B5-4AF5-BC5F-7E580C29002D}" type="datetimeFigureOut">
              <a:rPr lang="de-DE" smtClean="0"/>
              <a:t>24.11.2021</a:t>
            </a:fld>
            <a:endParaRPr lang="de-DE" dirty="0"/>
          </a:p>
        </p:txBody>
      </p:sp>
      <p:sp>
        <p:nvSpPr>
          <p:cNvPr id="5" name="Fußzeilenplatzhalter 4"/>
          <p:cNvSpPr>
            <a:spLocks noGrp="1"/>
          </p:cNvSpPr>
          <p:nvPr>
            <p:ph type="ftr" sz="quarter" idx="3"/>
          </p:nvPr>
        </p:nvSpPr>
        <p:spPr>
          <a:xfrm>
            <a:off x="3486150" y="4767266"/>
            <a:ext cx="21717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6057900" y="4767266"/>
            <a:ext cx="245745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9860EDB8-5305-433F-BE41-D7A86D811DB3}" type="slidenum">
              <a:rPr lang="de-DE" smtClean="0"/>
              <a:t>‹Nr.›</a:t>
            </a:fld>
            <a:endParaRPr lang="de-DE" dirty="0"/>
          </a:p>
        </p:txBody>
      </p:sp>
    </p:spTree>
    <p:extLst>
      <p:ext uri="{BB962C8B-B14F-4D97-AF65-F5344CB8AC3E}">
        <p14:creationId xmlns:p14="http://schemas.microsoft.com/office/powerpoint/2010/main" val="2369013652"/>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21" r:id="rId10"/>
  </p:sldLayoutIdLst>
  <p:txStyles>
    <p:titleStyle>
      <a:lvl1pPr algn="l" defTabSz="685766" rtl="0" eaLnBrk="1" latinLnBrk="0" hangingPunct="1">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ct val="30000"/>
        </a:spcBef>
        <a:buFont typeface="Arial" panose="020B0604020202020204" pitchFamily="34" charset="0"/>
        <a:buChar char="•"/>
        <a:defRPr sz="2100" kern="1200">
          <a:solidFill>
            <a:schemeClr val="tx1"/>
          </a:solidFill>
          <a:latin typeface="+mn-lt"/>
          <a:ea typeface="+mn-ea"/>
          <a:cs typeface="+mn-cs"/>
        </a:defRPr>
      </a:lvl1pPr>
      <a:lvl2pPr marL="514325" indent="-171442" algn="l" defTabSz="685766"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2pPr>
      <a:lvl3pPr marL="857207" indent="-171442" algn="l" defTabSz="685766" rtl="0" eaLnBrk="1" latinLnBrk="0" hangingPunct="1">
        <a:lnSpc>
          <a:spcPct val="90000"/>
        </a:lnSpc>
        <a:spcBef>
          <a:spcPct val="30000"/>
        </a:spcBef>
        <a:buFont typeface="Arial" panose="020B0604020202020204" pitchFamily="34" charset="0"/>
        <a:buChar char="•"/>
        <a:defRPr sz="1500" kern="1200">
          <a:solidFill>
            <a:schemeClr val="tx1"/>
          </a:solidFill>
          <a:latin typeface="+mn-lt"/>
          <a:ea typeface="+mn-ea"/>
          <a:cs typeface="+mn-cs"/>
        </a:defRPr>
      </a:lvl3pPr>
      <a:lvl4pPr marL="1200090" indent="-171442" algn="l" defTabSz="685766"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4pPr>
      <a:lvl5pPr marL="1542974" indent="-171442" algn="l" defTabSz="685766"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5pPr>
      <a:lvl6pPr marL="1885856" indent="-171442" algn="l" defTabSz="685766"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66" rtl="0" eaLnBrk="1" latinLnBrk="0" hangingPunct="1">
        <a:defRPr sz="1350" kern="1200">
          <a:solidFill>
            <a:schemeClr val="tx1"/>
          </a:solidFill>
          <a:latin typeface="+mn-lt"/>
          <a:ea typeface="+mn-ea"/>
          <a:cs typeface="+mn-cs"/>
        </a:defRPr>
      </a:lvl1pPr>
      <a:lvl2pPr marL="342884"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4" algn="l" defTabSz="685766"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0751817"/>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 id="2147483720" r:id="rId16"/>
  </p:sldLayoutIdLst>
  <p:txStyles>
    <p:titleStyle>
      <a:lvl1pPr algn="ctr" defTabSz="914355" rtl="0" eaLnBrk="1" latinLnBrk="1" hangingPunct="1">
        <a:spcBef>
          <a:spcPct val="0"/>
        </a:spcBef>
        <a:buNone/>
        <a:defRPr sz="4400" kern="1200">
          <a:solidFill>
            <a:schemeClr val="tx1"/>
          </a:solidFill>
          <a:latin typeface="+mj-lt"/>
          <a:ea typeface="+mj-ea"/>
          <a:cs typeface="+mj-cs"/>
        </a:defRPr>
      </a:lvl1pPr>
    </p:titleStyle>
    <p:bodyStyle>
      <a:lvl1pPr marL="342884" indent="-342884" algn="l" defTabSz="914355"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13" indent="-285736" algn="l" defTabSz="914355"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2944" indent="-228588" algn="l" defTabSz="914355"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120" indent="-228588" algn="l" defTabSz="914355"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297" indent="-228588" algn="l" defTabSz="914355"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474" indent="-228588" algn="l" defTabSz="914355"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652" indent="-228588" algn="l" defTabSz="914355"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8829" indent="-228588" algn="l" defTabSz="914355"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006" indent="-228588" algn="l" defTabSz="914355"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355" rtl="0" eaLnBrk="1" latinLnBrk="1" hangingPunct="1">
        <a:defRPr sz="1800" kern="1200">
          <a:solidFill>
            <a:schemeClr val="tx1"/>
          </a:solidFill>
          <a:latin typeface="+mn-lt"/>
          <a:ea typeface="+mn-ea"/>
          <a:cs typeface="+mn-cs"/>
        </a:defRPr>
      </a:lvl1pPr>
      <a:lvl2pPr marL="457178" algn="l" defTabSz="914355" rtl="0" eaLnBrk="1" latinLnBrk="1" hangingPunct="1">
        <a:defRPr sz="1800" kern="1200">
          <a:solidFill>
            <a:schemeClr val="tx1"/>
          </a:solidFill>
          <a:latin typeface="+mn-lt"/>
          <a:ea typeface="+mn-ea"/>
          <a:cs typeface="+mn-cs"/>
        </a:defRPr>
      </a:lvl2pPr>
      <a:lvl3pPr marL="914355" algn="l" defTabSz="914355" rtl="0" eaLnBrk="1" latinLnBrk="1" hangingPunct="1">
        <a:defRPr sz="1800" kern="1200">
          <a:solidFill>
            <a:schemeClr val="tx1"/>
          </a:solidFill>
          <a:latin typeface="+mn-lt"/>
          <a:ea typeface="+mn-ea"/>
          <a:cs typeface="+mn-cs"/>
        </a:defRPr>
      </a:lvl3pPr>
      <a:lvl4pPr marL="1371532" algn="l" defTabSz="914355" rtl="0" eaLnBrk="1" latinLnBrk="1" hangingPunct="1">
        <a:defRPr sz="1800" kern="1200">
          <a:solidFill>
            <a:schemeClr val="tx1"/>
          </a:solidFill>
          <a:latin typeface="+mn-lt"/>
          <a:ea typeface="+mn-ea"/>
          <a:cs typeface="+mn-cs"/>
        </a:defRPr>
      </a:lvl4pPr>
      <a:lvl5pPr marL="1828709" algn="l" defTabSz="914355" rtl="0" eaLnBrk="1" latinLnBrk="1" hangingPunct="1">
        <a:defRPr sz="1800" kern="1200">
          <a:solidFill>
            <a:schemeClr val="tx1"/>
          </a:solidFill>
          <a:latin typeface="+mn-lt"/>
          <a:ea typeface="+mn-ea"/>
          <a:cs typeface="+mn-cs"/>
        </a:defRPr>
      </a:lvl5pPr>
      <a:lvl6pPr marL="2285886" algn="l" defTabSz="914355" rtl="0" eaLnBrk="1" latinLnBrk="1" hangingPunct="1">
        <a:defRPr sz="1800" kern="1200">
          <a:solidFill>
            <a:schemeClr val="tx1"/>
          </a:solidFill>
          <a:latin typeface="+mn-lt"/>
          <a:ea typeface="+mn-ea"/>
          <a:cs typeface="+mn-cs"/>
        </a:defRPr>
      </a:lvl6pPr>
      <a:lvl7pPr marL="2743064" algn="l" defTabSz="914355" rtl="0" eaLnBrk="1" latinLnBrk="1" hangingPunct="1">
        <a:defRPr sz="1800" kern="1200">
          <a:solidFill>
            <a:schemeClr val="tx1"/>
          </a:solidFill>
          <a:latin typeface="+mn-lt"/>
          <a:ea typeface="+mn-ea"/>
          <a:cs typeface="+mn-cs"/>
        </a:defRPr>
      </a:lvl7pPr>
      <a:lvl8pPr marL="3200240" algn="l" defTabSz="914355" rtl="0" eaLnBrk="1" latinLnBrk="1" hangingPunct="1">
        <a:defRPr sz="1800" kern="1200">
          <a:solidFill>
            <a:schemeClr val="tx1"/>
          </a:solidFill>
          <a:latin typeface="+mn-lt"/>
          <a:ea typeface="+mn-ea"/>
          <a:cs typeface="+mn-cs"/>
        </a:defRPr>
      </a:lvl8pPr>
      <a:lvl9pPr marL="3657418" algn="l" defTabSz="914355"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0.xml"/><Relationship Id="rId1" Type="http://schemas.openxmlformats.org/officeDocument/2006/relationships/themeOverride" Target="../theme/themeOverride1.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5" name="Frame 14"/>
          <p:cNvSpPr/>
          <p:nvPr/>
        </p:nvSpPr>
        <p:spPr>
          <a:xfrm>
            <a:off x="84739" y="159482"/>
            <a:ext cx="8892821" cy="4824536"/>
          </a:xfrm>
          <a:prstGeom prst="frame">
            <a:avLst>
              <a:gd name="adj1" fmla="val 100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355" rtl="0" eaLnBrk="1" fontAlgn="auto" latinLnBrk="1"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latin typeface="Arial"/>
              <a:ea typeface="+mn-ea"/>
              <a:cs typeface="+mn-cs"/>
            </a:endParaRPr>
          </a:p>
        </p:txBody>
      </p:sp>
      <p:pic>
        <p:nvPicPr>
          <p:cNvPr id="1026" name="Picture 2">
            <a:extLst>
              <a:ext uri="{FF2B5EF4-FFF2-40B4-BE49-F238E27FC236}">
                <a16:creationId xmlns:a16="http://schemas.microsoft.com/office/drawing/2014/main" id="{185B8725-8163-4518-A012-7D0AF83577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046" y="1"/>
            <a:ext cx="704614" cy="1109037"/>
          </a:xfrm>
          <a:prstGeom prst="rect">
            <a:avLst/>
          </a:prstGeom>
          <a:noFill/>
          <a:extLst>
            <a:ext uri="{909E8E84-426E-40DD-AFC4-6F175D3DCCD1}">
              <a14:hiddenFill xmlns:a14="http://schemas.microsoft.com/office/drawing/2010/main">
                <a:solidFill>
                  <a:srgbClr val="FFFFFF"/>
                </a:solidFill>
              </a14:hiddenFill>
            </a:ext>
          </a:extLst>
        </p:spPr>
      </p:pic>
      <p:sp>
        <p:nvSpPr>
          <p:cNvPr id="59" name="Text Placeholder 1">
            <a:extLst>
              <a:ext uri="{FF2B5EF4-FFF2-40B4-BE49-F238E27FC236}">
                <a16:creationId xmlns:a16="http://schemas.microsoft.com/office/drawing/2014/main" id="{3C82C7E2-47C5-4F06-A7B3-016CBA5CC87D}"/>
              </a:ext>
            </a:extLst>
          </p:cNvPr>
          <p:cNvSpPr txBox="1">
            <a:spLocks/>
          </p:cNvSpPr>
          <p:nvPr/>
        </p:nvSpPr>
        <p:spPr>
          <a:xfrm>
            <a:off x="933369" y="260262"/>
            <a:ext cx="7621187" cy="648072"/>
          </a:xfrm>
          <a:prstGeom prst="rect">
            <a:avLst/>
          </a:prstGeom>
        </p:spPr>
        <p:txBody>
          <a:bodyP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355" rtl="0" eaLnBrk="1" fontAlgn="auto" latinLnBrk="1" hangingPunct="1">
              <a:lnSpc>
                <a:spcPct val="100000"/>
              </a:lnSpc>
              <a:spcBef>
                <a:spcPct val="20000"/>
              </a:spcBef>
              <a:spcAft>
                <a:spcPts val="0"/>
              </a:spcAft>
              <a:buClrTx/>
              <a:buSzTx/>
              <a:buFont typeface="Arial" pitchFamily="34" charset="0"/>
              <a:buNone/>
              <a:tabLst/>
              <a:defRPr/>
            </a:pPr>
            <a:r>
              <a:rPr kumimoji="0" lang="de-DE" sz="2000" b="1" i="0" u="none" strike="noStrike" kern="1200" cap="none" spc="0" normalizeH="0" baseline="0" noProof="0" dirty="0">
                <a:ln>
                  <a:noFill/>
                </a:ln>
                <a:solidFill>
                  <a:prstClr val="black"/>
                </a:solidFill>
                <a:effectLst/>
                <a:uLnTx/>
                <a:uFillTx/>
                <a:latin typeface="Arial"/>
                <a:ea typeface="+mn-ea"/>
                <a:cs typeface="+mn-cs"/>
              </a:rPr>
              <a:t>Eine Auswahl an Nudges (engl. Schubser: wie Du kluge </a:t>
            </a:r>
            <a:br>
              <a:rPr kumimoji="0" lang="de-DE" sz="2000" b="1" i="0" u="none" strike="noStrike" kern="1200" cap="none" spc="0" normalizeH="0" baseline="0" noProof="0" dirty="0">
                <a:ln>
                  <a:noFill/>
                </a:ln>
                <a:solidFill>
                  <a:prstClr val="black"/>
                </a:solidFill>
                <a:effectLst/>
                <a:uLnTx/>
                <a:uFillTx/>
                <a:latin typeface="Arial"/>
                <a:ea typeface="+mn-ea"/>
                <a:cs typeface="+mn-cs"/>
              </a:rPr>
            </a:br>
            <a:r>
              <a:rPr kumimoji="0" lang="de-DE" sz="2000" b="1" i="0" u="none" strike="noStrike" kern="1200" cap="none" spc="0" normalizeH="0" baseline="0" noProof="0" dirty="0">
                <a:ln>
                  <a:noFill/>
                </a:ln>
                <a:solidFill>
                  <a:prstClr val="black"/>
                </a:solidFill>
                <a:effectLst/>
                <a:uLnTx/>
                <a:uFillTx/>
                <a:latin typeface="Arial"/>
                <a:ea typeface="+mn-ea"/>
                <a:cs typeface="+mn-cs"/>
              </a:rPr>
              <a:t>Entscheidungen anstößt) die wir im Coaching nutzen</a:t>
            </a:r>
            <a:br>
              <a:rPr kumimoji="0" lang="de-DE" sz="2400" b="1" i="0" u="none" strike="noStrike" kern="1200" cap="none" spc="0" normalizeH="0" baseline="0" noProof="0" dirty="0">
                <a:ln>
                  <a:noFill/>
                </a:ln>
                <a:solidFill>
                  <a:prstClr val="black"/>
                </a:solidFill>
                <a:effectLst/>
                <a:uLnTx/>
                <a:uFillTx/>
                <a:latin typeface="Arial"/>
                <a:ea typeface="+mn-ea"/>
                <a:cs typeface="+mn-cs"/>
              </a:rPr>
            </a:br>
            <a:endParaRPr kumimoji="0" lang="de-DE" sz="2400" b="1" i="0" u="none" strike="noStrike" kern="1200" cap="none" spc="0" normalizeH="0" baseline="0" noProof="0" dirty="0">
              <a:ln>
                <a:noFill/>
              </a:ln>
              <a:solidFill>
                <a:prstClr val="black"/>
              </a:solidFill>
              <a:effectLst/>
              <a:uLnTx/>
              <a:uFillTx/>
              <a:latin typeface="Arial"/>
              <a:ea typeface="+mn-ea"/>
              <a:cs typeface="+mn-cs"/>
            </a:endParaRPr>
          </a:p>
        </p:txBody>
      </p:sp>
      <p:graphicFrame>
        <p:nvGraphicFramePr>
          <p:cNvPr id="7" name="Tabelle 6">
            <a:extLst>
              <a:ext uri="{FF2B5EF4-FFF2-40B4-BE49-F238E27FC236}">
                <a16:creationId xmlns:a16="http://schemas.microsoft.com/office/drawing/2014/main" id="{988382E6-B9F1-4839-82B6-00C27C765451}"/>
              </a:ext>
            </a:extLst>
          </p:cNvPr>
          <p:cNvGraphicFramePr>
            <a:graphicFrameLocks noGrp="1"/>
          </p:cNvGraphicFramePr>
          <p:nvPr>
            <p:extLst>
              <p:ext uri="{D42A27DB-BD31-4B8C-83A1-F6EECF244321}">
                <p14:modId xmlns:p14="http://schemas.microsoft.com/office/powerpoint/2010/main" val="2073729444"/>
              </p:ext>
            </p:extLst>
          </p:nvPr>
        </p:nvGraphicFramePr>
        <p:xfrm>
          <a:off x="166440" y="1298544"/>
          <a:ext cx="8654032" cy="3505450"/>
        </p:xfrm>
        <a:graphic>
          <a:graphicData uri="http://schemas.openxmlformats.org/drawingml/2006/table">
            <a:tbl>
              <a:tblPr/>
              <a:tblGrid>
                <a:gridCol w="294354">
                  <a:extLst>
                    <a:ext uri="{9D8B030D-6E8A-4147-A177-3AD203B41FA5}">
                      <a16:colId xmlns:a16="http://schemas.microsoft.com/office/drawing/2014/main" val="1259942752"/>
                    </a:ext>
                  </a:extLst>
                </a:gridCol>
                <a:gridCol w="2872903">
                  <a:extLst>
                    <a:ext uri="{9D8B030D-6E8A-4147-A177-3AD203B41FA5}">
                      <a16:colId xmlns:a16="http://schemas.microsoft.com/office/drawing/2014/main" val="557194429"/>
                    </a:ext>
                  </a:extLst>
                </a:gridCol>
                <a:gridCol w="294354">
                  <a:extLst>
                    <a:ext uri="{9D8B030D-6E8A-4147-A177-3AD203B41FA5}">
                      <a16:colId xmlns:a16="http://schemas.microsoft.com/office/drawing/2014/main" val="3308590541"/>
                    </a:ext>
                  </a:extLst>
                </a:gridCol>
                <a:gridCol w="2649194">
                  <a:extLst>
                    <a:ext uri="{9D8B030D-6E8A-4147-A177-3AD203B41FA5}">
                      <a16:colId xmlns:a16="http://schemas.microsoft.com/office/drawing/2014/main" val="1727187556"/>
                    </a:ext>
                  </a:extLst>
                </a:gridCol>
                <a:gridCol w="306130">
                  <a:extLst>
                    <a:ext uri="{9D8B030D-6E8A-4147-A177-3AD203B41FA5}">
                      <a16:colId xmlns:a16="http://schemas.microsoft.com/office/drawing/2014/main" val="4111959471"/>
                    </a:ext>
                  </a:extLst>
                </a:gridCol>
                <a:gridCol w="2237097">
                  <a:extLst>
                    <a:ext uri="{9D8B030D-6E8A-4147-A177-3AD203B41FA5}">
                      <a16:colId xmlns:a16="http://schemas.microsoft.com/office/drawing/2014/main" val="4015827228"/>
                    </a:ext>
                  </a:extLst>
                </a:gridCol>
              </a:tblGrid>
              <a:tr h="161968">
                <a:tc>
                  <a:txBody>
                    <a:bodyPr/>
                    <a:lstStyle/>
                    <a:p>
                      <a:pPr algn="ctr" rtl="0" fontAlgn="ctr"/>
                      <a:r>
                        <a:rPr lang="de-DE" sz="900" b="1" i="0" u="none" strike="noStrike" dirty="0">
                          <a:solidFill>
                            <a:srgbClr val="0A0A0A"/>
                          </a:solidFill>
                          <a:effectLst/>
                          <a:latin typeface="Calibri" panose="020F0502020204030204" pitchFamily="34" charset="0"/>
                        </a:rPr>
                        <a:t>1</a:t>
                      </a:r>
                    </a:p>
                  </a:txBody>
                  <a:tcPr marL="3589" marR="3589" marT="3589" marB="0" anchor="ctr">
                    <a:lnL>
                      <a:noFill/>
                    </a:lnL>
                    <a:lnR>
                      <a:noFill/>
                    </a:lnR>
                    <a:lnT>
                      <a:noFill/>
                    </a:lnT>
                    <a:lnB>
                      <a:noFill/>
                    </a:lnB>
                  </a:tcPr>
                </a:tc>
                <a:tc>
                  <a:txBody>
                    <a:bodyPr/>
                    <a:lstStyle/>
                    <a:p>
                      <a:pPr algn="l" rtl="0" fontAlgn="b"/>
                      <a:r>
                        <a:rPr lang="de-DE" sz="900" b="1" i="0" u="none" strike="noStrike">
                          <a:solidFill>
                            <a:srgbClr val="0A0A0A"/>
                          </a:solidFill>
                          <a:effectLst/>
                          <a:latin typeface="Calibri" panose="020F0502020204030204" pitchFamily="34" charset="0"/>
                        </a:rPr>
                        <a:t>Nudge Klarheit und Fokus setzen </a:t>
                      </a:r>
                    </a:p>
                  </a:txBody>
                  <a:tcPr marL="3589" marR="3589" marT="3589" marB="0" anchor="b">
                    <a:lnL>
                      <a:noFill/>
                    </a:lnL>
                    <a:lnR>
                      <a:noFill/>
                    </a:lnR>
                    <a:lnT>
                      <a:noFill/>
                    </a:lnT>
                    <a:lnB>
                      <a:noFill/>
                    </a:lnB>
                  </a:tcPr>
                </a:tc>
                <a:tc>
                  <a:txBody>
                    <a:bodyPr/>
                    <a:lstStyle/>
                    <a:p>
                      <a:pPr algn="ctr" rtl="0" fontAlgn="b"/>
                      <a:r>
                        <a:rPr lang="de-DE" sz="900" b="1" i="0" u="none" strike="noStrike">
                          <a:solidFill>
                            <a:srgbClr val="0A0A0A"/>
                          </a:solidFill>
                          <a:effectLst/>
                          <a:latin typeface="Calibri" panose="020F0502020204030204" pitchFamily="34" charset="0"/>
                        </a:rPr>
                        <a:t>12</a:t>
                      </a:r>
                    </a:p>
                  </a:txBody>
                  <a:tcPr marL="3589" marR="3589" marT="3589" marB="0" anchor="b">
                    <a:lnL>
                      <a:noFill/>
                    </a:lnL>
                    <a:lnR>
                      <a:noFill/>
                    </a:lnR>
                    <a:lnT>
                      <a:noFill/>
                    </a:lnT>
                    <a:lnB>
                      <a:noFill/>
                    </a:lnB>
                  </a:tcPr>
                </a:tc>
                <a:tc>
                  <a:txBody>
                    <a:bodyPr/>
                    <a:lstStyle/>
                    <a:p>
                      <a:pPr algn="l" rtl="0" fontAlgn="b"/>
                      <a:r>
                        <a:rPr lang="de-DE" sz="900" b="1" i="0" u="none" strike="noStrike">
                          <a:solidFill>
                            <a:srgbClr val="0A0A0A"/>
                          </a:solidFill>
                          <a:effectLst/>
                          <a:latin typeface="Calibri" panose="020F0502020204030204" pitchFamily="34" charset="0"/>
                        </a:rPr>
                        <a:t>Nudge der 4 Archetypen</a:t>
                      </a:r>
                    </a:p>
                  </a:txBody>
                  <a:tcPr marL="3589" marR="3589" marT="3589" marB="0" anchor="b">
                    <a:lnL>
                      <a:noFill/>
                    </a:lnL>
                    <a:lnR>
                      <a:noFill/>
                    </a:lnR>
                    <a:lnT>
                      <a:noFill/>
                    </a:lnT>
                    <a:lnB>
                      <a:noFill/>
                    </a:lnB>
                  </a:tcPr>
                </a:tc>
                <a:tc>
                  <a:txBody>
                    <a:bodyPr/>
                    <a:lstStyle/>
                    <a:p>
                      <a:pPr algn="ctr" rtl="0" fontAlgn="b"/>
                      <a:r>
                        <a:rPr lang="de-DE" sz="900" b="1" i="0" u="none" strike="noStrike">
                          <a:solidFill>
                            <a:srgbClr val="0A0A0A"/>
                          </a:solidFill>
                          <a:effectLst/>
                          <a:latin typeface="Calibri" panose="020F0502020204030204" pitchFamily="34" charset="0"/>
                        </a:rPr>
                        <a:t>23</a:t>
                      </a:r>
                    </a:p>
                  </a:txBody>
                  <a:tcPr marL="3589" marR="3589" marT="3589" marB="0" anchor="b">
                    <a:lnL>
                      <a:noFill/>
                    </a:lnL>
                    <a:lnR>
                      <a:noFill/>
                    </a:lnR>
                    <a:lnT>
                      <a:noFill/>
                    </a:lnT>
                    <a:lnB>
                      <a:noFill/>
                    </a:lnB>
                  </a:tcPr>
                </a:tc>
                <a:tc>
                  <a:txBody>
                    <a:bodyPr/>
                    <a:lstStyle/>
                    <a:p>
                      <a:pPr algn="l" rtl="0" fontAlgn="b"/>
                      <a:r>
                        <a:rPr lang="de-DE" sz="900" b="1" i="0" u="none" strike="noStrike" dirty="0">
                          <a:solidFill>
                            <a:srgbClr val="0A0A0A"/>
                          </a:solidFill>
                          <a:effectLst/>
                          <a:latin typeface="Calibri" panose="020F0502020204030204" pitchFamily="34" charset="0"/>
                        </a:rPr>
                        <a:t>Nudge </a:t>
                      </a:r>
                      <a:r>
                        <a:rPr lang="de-DE" sz="900" b="1" i="0" u="none" strike="noStrike" dirty="0" err="1">
                          <a:solidFill>
                            <a:srgbClr val="0A0A0A"/>
                          </a:solidFill>
                          <a:effectLst/>
                          <a:latin typeface="Calibri" panose="020F0502020204030204" pitchFamily="34" charset="0"/>
                        </a:rPr>
                        <a:t>Meet</a:t>
                      </a:r>
                      <a:r>
                        <a:rPr lang="de-DE" sz="900" b="1" i="0" u="none" strike="noStrike" dirty="0">
                          <a:solidFill>
                            <a:srgbClr val="0A0A0A"/>
                          </a:solidFill>
                          <a:effectLst/>
                          <a:latin typeface="Calibri" panose="020F0502020204030204" pitchFamily="34" charset="0"/>
                        </a:rPr>
                        <a:t> Up! </a:t>
                      </a:r>
                    </a:p>
                  </a:txBody>
                  <a:tcPr marL="3589" marR="3589" marT="3589" marB="0" anchor="b">
                    <a:lnL>
                      <a:noFill/>
                    </a:lnL>
                    <a:lnR>
                      <a:noFill/>
                    </a:lnR>
                    <a:lnT>
                      <a:noFill/>
                    </a:lnT>
                    <a:lnB>
                      <a:noFill/>
                    </a:lnB>
                  </a:tcPr>
                </a:tc>
                <a:extLst>
                  <a:ext uri="{0D108BD9-81ED-4DB2-BD59-A6C34878D82A}">
                    <a16:rowId xmlns:a16="http://schemas.microsoft.com/office/drawing/2014/main" val="2148426905"/>
                  </a:ext>
                </a:extLst>
              </a:tr>
              <a:tr h="170452">
                <a:tc>
                  <a:txBody>
                    <a:bodyPr/>
                    <a:lstStyle/>
                    <a:p>
                      <a:pPr algn="ctr" fontAlgn="ctr"/>
                      <a:endParaRPr lang="de-DE" sz="900" b="0" i="0" u="none" strike="noStrike" dirty="0">
                        <a:solidFill>
                          <a:srgbClr val="000000"/>
                        </a:solidFill>
                        <a:effectLst/>
                        <a:latin typeface="Arial" panose="020B0604020202020204" pitchFamily="34" charset="0"/>
                      </a:endParaRPr>
                    </a:p>
                  </a:txBody>
                  <a:tcPr marL="3589" marR="3589" marT="3589" marB="0" anchor="ctr">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ctr"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ctr"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extLst>
                  <a:ext uri="{0D108BD9-81ED-4DB2-BD59-A6C34878D82A}">
                    <a16:rowId xmlns:a16="http://schemas.microsoft.com/office/drawing/2014/main" val="3075549453"/>
                  </a:ext>
                </a:extLst>
              </a:tr>
              <a:tr h="181250">
                <a:tc>
                  <a:txBody>
                    <a:bodyPr/>
                    <a:lstStyle/>
                    <a:p>
                      <a:pPr algn="ctr" rtl="0" fontAlgn="ctr"/>
                      <a:r>
                        <a:rPr lang="de-DE" sz="900" b="1" i="0" u="none" strike="noStrike">
                          <a:solidFill>
                            <a:srgbClr val="0A0A0A"/>
                          </a:solidFill>
                          <a:effectLst/>
                          <a:latin typeface="Calibri" panose="020F0502020204030204" pitchFamily="34" charset="0"/>
                        </a:rPr>
                        <a:t>2</a:t>
                      </a:r>
                    </a:p>
                  </a:txBody>
                  <a:tcPr marL="3589" marR="3589" marT="3589" marB="0" anchor="ctr">
                    <a:lnL>
                      <a:noFill/>
                    </a:lnL>
                    <a:lnR>
                      <a:noFill/>
                    </a:lnR>
                    <a:lnT>
                      <a:noFill/>
                    </a:lnT>
                    <a:lnB>
                      <a:noFill/>
                    </a:lnB>
                  </a:tcPr>
                </a:tc>
                <a:tc>
                  <a:txBody>
                    <a:bodyPr/>
                    <a:lstStyle/>
                    <a:p>
                      <a:pPr algn="l" rtl="0" fontAlgn="b"/>
                      <a:r>
                        <a:rPr lang="en-US" sz="900" b="1" i="0" u="none" strike="noStrike">
                          <a:solidFill>
                            <a:srgbClr val="0A0A0A"/>
                          </a:solidFill>
                          <a:effectLst/>
                          <a:latin typeface="Calibri" panose="020F0502020204030204" pitchFamily="34" charset="0"/>
                        </a:rPr>
                        <a:t>Nudge Start with a Why </a:t>
                      </a:r>
                    </a:p>
                  </a:txBody>
                  <a:tcPr marL="3589" marR="3589" marT="3589" marB="0" anchor="b">
                    <a:lnL>
                      <a:noFill/>
                    </a:lnL>
                    <a:lnR>
                      <a:noFill/>
                    </a:lnR>
                    <a:lnT>
                      <a:noFill/>
                    </a:lnT>
                    <a:lnB>
                      <a:noFill/>
                    </a:lnB>
                  </a:tcPr>
                </a:tc>
                <a:tc>
                  <a:txBody>
                    <a:bodyPr/>
                    <a:lstStyle/>
                    <a:p>
                      <a:pPr algn="ctr" rtl="0" fontAlgn="b"/>
                      <a:r>
                        <a:rPr lang="de-DE" sz="900" b="1" i="0" u="none" strike="noStrike">
                          <a:solidFill>
                            <a:srgbClr val="0A0A0A"/>
                          </a:solidFill>
                          <a:effectLst/>
                          <a:latin typeface="Calibri" panose="020F0502020204030204" pitchFamily="34" charset="0"/>
                        </a:rPr>
                        <a:t>13</a:t>
                      </a:r>
                    </a:p>
                  </a:txBody>
                  <a:tcPr marL="3589" marR="3589" marT="3589" marB="0" anchor="b">
                    <a:lnL>
                      <a:noFill/>
                    </a:lnL>
                    <a:lnR>
                      <a:noFill/>
                    </a:lnR>
                    <a:lnT>
                      <a:noFill/>
                    </a:lnT>
                    <a:lnB>
                      <a:noFill/>
                    </a:lnB>
                  </a:tcPr>
                </a:tc>
                <a:tc>
                  <a:txBody>
                    <a:bodyPr/>
                    <a:lstStyle/>
                    <a:p>
                      <a:pPr algn="l" rtl="0" fontAlgn="b"/>
                      <a:r>
                        <a:rPr lang="de-DE" sz="900" b="1" i="0" u="none" strike="noStrike">
                          <a:solidFill>
                            <a:srgbClr val="0A0A0A"/>
                          </a:solidFill>
                          <a:effectLst/>
                          <a:latin typeface="Calibri" panose="020F0502020204030204" pitchFamily="34" charset="0"/>
                        </a:rPr>
                        <a:t>Nudge High Performance Habits</a:t>
                      </a:r>
                    </a:p>
                  </a:txBody>
                  <a:tcPr marL="3589" marR="3589" marT="3589" marB="0" anchor="b">
                    <a:lnL>
                      <a:noFill/>
                    </a:lnL>
                    <a:lnR>
                      <a:noFill/>
                    </a:lnR>
                    <a:lnT>
                      <a:noFill/>
                    </a:lnT>
                    <a:lnB>
                      <a:noFill/>
                    </a:lnB>
                  </a:tcPr>
                </a:tc>
                <a:tc>
                  <a:txBody>
                    <a:bodyPr/>
                    <a:lstStyle/>
                    <a:p>
                      <a:pPr algn="ctr" rtl="0" fontAlgn="b"/>
                      <a:r>
                        <a:rPr lang="de-DE" sz="900" b="1" i="0" u="none" strike="noStrike">
                          <a:solidFill>
                            <a:srgbClr val="0A0A0A"/>
                          </a:solidFill>
                          <a:effectLst/>
                          <a:latin typeface="Calibri" panose="020F0502020204030204" pitchFamily="34" charset="0"/>
                        </a:rPr>
                        <a:t>24</a:t>
                      </a:r>
                    </a:p>
                  </a:txBody>
                  <a:tcPr marL="3589" marR="3589" marT="3589" marB="0" anchor="b">
                    <a:lnL>
                      <a:noFill/>
                    </a:lnL>
                    <a:lnR>
                      <a:noFill/>
                    </a:lnR>
                    <a:lnT>
                      <a:noFill/>
                    </a:lnT>
                    <a:lnB>
                      <a:noFill/>
                    </a:lnB>
                  </a:tcPr>
                </a:tc>
                <a:tc>
                  <a:txBody>
                    <a:bodyPr/>
                    <a:lstStyle/>
                    <a:p>
                      <a:pPr algn="l" rtl="0" fontAlgn="b"/>
                      <a:r>
                        <a:rPr lang="de-DE" sz="900" b="1" i="0" u="none" strike="noStrike">
                          <a:solidFill>
                            <a:srgbClr val="0A0A0A"/>
                          </a:solidFill>
                          <a:effectLst/>
                          <a:latin typeface="Calibri" panose="020F0502020204030204" pitchFamily="34" charset="0"/>
                        </a:rPr>
                        <a:t>Nudge 5 Dysfunktionalitäten von Teams</a:t>
                      </a:r>
                    </a:p>
                  </a:txBody>
                  <a:tcPr marL="3589" marR="3589" marT="3589" marB="0" anchor="b">
                    <a:lnL>
                      <a:noFill/>
                    </a:lnL>
                    <a:lnR>
                      <a:noFill/>
                    </a:lnR>
                    <a:lnT>
                      <a:noFill/>
                    </a:lnT>
                    <a:lnB>
                      <a:noFill/>
                    </a:lnB>
                  </a:tcPr>
                </a:tc>
                <a:extLst>
                  <a:ext uri="{0D108BD9-81ED-4DB2-BD59-A6C34878D82A}">
                    <a16:rowId xmlns:a16="http://schemas.microsoft.com/office/drawing/2014/main" val="3655833353"/>
                  </a:ext>
                </a:extLst>
              </a:tr>
              <a:tr h="170452">
                <a:tc>
                  <a:txBody>
                    <a:bodyPr/>
                    <a:lstStyle/>
                    <a:p>
                      <a:pPr algn="ctr" fontAlgn="ctr"/>
                      <a:endParaRPr lang="de-DE" sz="900" b="0" i="0" u="none" strike="noStrike">
                        <a:solidFill>
                          <a:srgbClr val="000000"/>
                        </a:solidFill>
                        <a:effectLst/>
                        <a:latin typeface="Arial" panose="020B0604020202020204" pitchFamily="34" charset="0"/>
                      </a:endParaRPr>
                    </a:p>
                  </a:txBody>
                  <a:tcPr marL="3589" marR="3589" marT="3589" marB="0" anchor="ctr">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ctr"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ctr"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extLst>
                  <a:ext uri="{0D108BD9-81ED-4DB2-BD59-A6C34878D82A}">
                    <a16:rowId xmlns:a16="http://schemas.microsoft.com/office/drawing/2014/main" val="1137693817"/>
                  </a:ext>
                </a:extLst>
              </a:tr>
              <a:tr h="161968">
                <a:tc>
                  <a:txBody>
                    <a:bodyPr/>
                    <a:lstStyle/>
                    <a:p>
                      <a:pPr algn="ctr" rtl="0" fontAlgn="ctr"/>
                      <a:r>
                        <a:rPr lang="de-DE" sz="900" b="1" i="0" u="none" strike="noStrike">
                          <a:solidFill>
                            <a:srgbClr val="0A0A0A"/>
                          </a:solidFill>
                          <a:effectLst/>
                          <a:latin typeface="Calibri" panose="020F0502020204030204" pitchFamily="34" charset="0"/>
                        </a:rPr>
                        <a:t>3</a:t>
                      </a:r>
                    </a:p>
                  </a:txBody>
                  <a:tcPr marL="3589" marR="3589" marT="3589" marB="0" anchor="ctr">
                    <a:lnL>
                      <a:noFill/>
                    </a:lnL>
                    <a:lnR>
                      <a:noFill/>
                    </a:lnR>
                    <a:lnT>
                      <a:noFill/>
                    </a:lnT>
                    <a:lnB>
                      <a:noFill/>
                    </a:lnB>
                  </a:tcPr>
                </a:tc>
                <a:tc>
                  <a:txBody>
                    <a:bodyPr/>
                    <a:lstStyle/>
                    <a:p>
                      <a:pPr algn="l" rtl="0" fontAlgn="b"/>
                      <a:r>
                        <a:rPr lang="de-DE" sz="900" b="1" i="0" u="none" strike="noStrike">
                          <a:solidFill>
                            <a:srgbClr val="0A0A0A"/>
                          </a:solidFill>
                          <a:effectLst/>
                          <a:latin typeface="Calibri" panose="020F0502020204030204" pitchFamily="34" charset="0"/>
                        </a:rPr>
                        <a:t>Nudge Dein Leben in Balance, Gelassenheit &amp; Akzeptanz</a:t>
                      </a:r>
                    </a:p>
                  </a:txBody>
                  <a:tcPr marL="3589" marR="3589" marT="3589" marB="0" anchor="b">
                    <a:lnL>
                      <a:noFill/>
                    </a:lnL>
                    <a:lnR>
                      <a:noFill/>
                    </a:lnR>
                    <a:lnT>
                      <a:noFill/>
                    </a:lnT>
                    <a:lnB>
                      <a:noFill/>
                    </a:lnB>
                  </a:tcPr>
                </a:tc>
                <a:tc>
                  <a:txBody>
                    <a:bodyPr/>
                    <a:lstStyle/>
                    <a:p>
                      <a:pPr algn="ctr" rtl="0" fontAlgn="b"/>
                      <a:r>
                        <a:rPr lang="de-DE" sz="900" b="1" i="0" u="none" strike="noStrike">
                          <a:solidFill>
                            <a:srgbClr val="0A0A0A"/>
                          </a:solidFill>
                          <a:effectLst/>
                          <a:latin typeface="Calibri" panose="020F0502020204030204" pitchFamily="34" charset="0"/>
                        </a:rPr>
                        <a:t>14</a:t>
                      </a:r>
                    </a:p>
                  </a:txBody>
                  <a:tcPr marL="3589" marR="3589" marT="3589" marB="0" anchor="b">
                    <a:lnL>
                      <a:noFill/>
                    </a:lnL>
                    <a:lnR>
                      <a:noFill/>
                    </a:lnR>
                    <a:lnT>
                      <a:noFill/>
                    </a:lnT>
                    <a:lnB>
                      <a:noFill/>
                    </a:lnB>
                  </a:tcPr>
                </a:tc>
                <a:tc>
                  <a:txBody>
                    <a:bodyPr/>
                    <a:lstStyle/>
                    <a:p>
                      <a:pPr algn="l" rtl="0" fontAlgn="b"/>
                      <a:r>
                        <a:rPr lang="de-DE" sz="900" b="1" i="0" u="none" strike="noStrike">
                          <a:solidFill>
                            <a:srgbClr val="0A0A0A"/>
                          </a:solidFill>
                          <a:effectLst/>
                          <a:latin typeface="Calibri" panose="020F0502020204030204" pitchFamily="34" charset="0"/>
                        </a:rPr>
                        <a:t>Nudge Eat That Frog </a:t>
                      </a:r>
                    </a:p>
                  </a:txBody>
                  <a:tcPr marL="3589" marR="3589" marT="3589" marB="0" anchor="b">
                    <a:lnL>
                      <a:noFill/>
                    </a:lnL>
                    <a:lnR>
                      <a:noFill/>
                    </a:lnR>
                    <a:lnT>
                      <a:noFill/>
                    </a:lnT>
                    <a:lnB>
                      <a:noFill/>
                    </a:lnB>
                  </a:tcPr>
                </a:tc>
                <a:tc>
                  <a:txBody>
                    <a:bodyPr/>
                    <a:lstStyle/>
                    <a:p>
                      <a:pPr algn="ctr" rtl="0" fontAlgn="b"/>
                      <a:r>
                        <a:rPr lang="de-DE" sz="900" b="1" i="0" u="none" strike="noStrike">
                          <a:solidFill>
                            <a:srgbClr val="0A0A0A"/>
                          </a:solidFill>
                          <a:effectLst/>
                          <a:latin typeface="Calibri" panose="020F0502020204030204" pitchFamily="34" charset="0"/>
                        </a:rPr>
                        <a:t>25</a:t>
                      </a:r>
                    </a:p>
                  </a:txBody>
                  <a:tcPr marL="3589" marR="3589" marT="3589" marB="0" anchor="b">
                    <a:lnL>
                      <a:noFill/>
                    </a:lnL>
                    <a:lnR>
                      <a:noFill/>
                    </a:lnR>
                    <a:lnT>
                      <a:noFill/>
                    </a:lnT>
                    <a:lnB>
                      <a:noFill/>
                    </a:lnB>
                  </a:tcPr>
                </a:tc>
                <a:tc>
                  <a:txBody>
                    <a:bodyPr/>
                    <a:lstStyle/>
                    <a:p>
                      <a:pPr algn="l" rtl="0" fontAlgn="b"/>
                      <a:r>
                        <a:rPr lang="de-DE" sz="900" b="1" i="0" u="none" strike="noStrike" dirty="0">
                          <a:solidFill>
                            <a:srgbClr val="0A0A0A"/>
                          </a:solidFill>
                          <a:effectLst/>
                          <a:latin typeface="Calibri" panose="020F0502020204030204" pitchFamily="34" charset="0"/>
                        </a:rPr>
                        <a:t>Nudge Das Dreieck Opfer - Täter - Retter </a:t>
                      </a:r>
                    </a:p>
                  </a:txBody>
                  <a:tcPr marL="3589" marR="3589" marT="3589" marB="0" anchor="b">
                    <a:lnL>
                      <a:noFill/>
                    </a:lnL>
                    <a:lnR>
                      <a:noFill/>
                    </a:lnR>
                    <a:lnT>
                      <a:noFill/>
                    </a:lnT>
                    <a:lnB>
                      <a:noFill/>
                    </a:lnB>
                  </a:tcPr>
                </a:tc>
                <a:extLst>
                  <a:ext uri="{0D108BD9-81ED-4DB2-BD59-A6C34878D82A}">
                    <a16:rowId xmlns:a16="http://schemas.microsoft.com/office/drawing/2014/main" val="2683552383"/>
                  </a:ext>
                </a:extLst>
              </a:tr>
              <a:tr h="170452">
                <a:tc>
                  <a:txBody>
                    <a:bodyPr/>
                    <a:lstStyle/>
                    <a:p>
                      <a:pPr algn="ctr" fontAlgn="ctr"/>
                      <a:endParaRPr lang="de-DE" sz="900" b="0" i="0" u="none" strike="noStrike">
                        <a:solidFill>
                          <a:srgbClr val="000000"/>
                        </a:solidFill>
                        <a:effectLst/>
                        <a:latin typeface="Arial" panose="020B0604020202020204" pitchFamily="34" charset="0"/>
                      </a:endParaRPr>
                    </a:p>
                  </a:txBody>
                  <a:tcPr marL="3589" marR="3589" marT="3589" marB="0" anchor="ctr">
                    <a:lnL>
                      <a:noFill/>
                    </a:lnL>
                    <a:lnR>
                      <a:noFill/>
                    </a:lnR>
                    <a:lnT>
                      <a:noFill/>
                    </a:lnT>
                    <a:lnB>
                      <a:noFill/>
                    </a:lnB>
                  </a:tcPr>
                </a:tc>
                <a:tc>
                  <a:txBody>
                    <a:bodyPr/>
                    <a:lstStyle/>
                    <a:p>
                      <a:pPr algn="l" fontAlgn="b"/>
                      <a:endParaRPr lang="de-DE" sz="900" b="0" i="0" u="none" strike="noStrike" dirty="0">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ctr"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ctr"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extLst>
                  <a:ext uri="{0D108BD9-81ED-4DB2-BD59-A6C34878D82A}">
                    <a16:rowId xmlns:a16="http://schemas.microsoft.com/office/drawing/2014/main" val="1838706538"/>
                  </a:ext>
                </a:extLst>
              </a:tr>
              <a:tr h="161968">
                <a:tc>
                  <a:txBody>
                    <a:bodyPr/>
                    <a:lstStyle/>
                    <a:p>
                      <a:pPr algn="ctr" rtl="0" fontAlgn="ctr"/>
                      <a:r>
                        <a:rPr lang="de-DE" sz="900" b="1" i="0" u="none" strike="noStrike">
                          <a:solidFill>
                            <a:srgbClr val="0A0A0A"/>
                          </a:solidFill>
                          <a:effectLst/>
                          <a:latin typeface="Calibri" panose="020F0502020204030204" pitchFamily="34" charset="0"/>
                        </a:rPr>
                        <a:t>4</a:t>
                      </a:r>
                    </a:p>
                  </a:txBody>
                  <a:tcPr marL="3589" marR="3589" marT="3589" marB="0" anchor="ctr">
                    <a:lnL>
                      <a:noFill/>
                    </a:lnL>
                    <a:lnR>
                      <a:noFill/>
                    </a:lnR>
                    <a:lnT>
                      <a:noFill/>
                    </a:lnT>
                    <a:lnB>
                      <a:noFill/>
                    </a:lnB>
                  </a:tcPr>
                </a:tc>
                <a:tc>
                  <a:txBody>
                    <a:bodyPr/>
                    <a:lstStyle/>
                    <a:p>
                      <a:pPr algn="l" rtl="0" fontAlgn="b"/>
                      <a:r>
                        <a:rPr lang="de-DE" sz="900" b="1" i="0" u="none" strike="noStrike">
                          <a:solidFill>
                            <a:srgbClr val="0A0A0A"/>
                          </a:solidFill>
                          <a:effectLst/>
                          <a:latin typeface="Calibri" panose="020F0502020204030204" pitchFamily="34" charset="0"/>
                        </a:rPr>
                        <a:t>Nudge Selbstwert steigern </a:t>
                      </a:r>
                    </a:p>
                  </a:txBody>
                  <a:tcPr marL="3589" marR="3589" marT="3589" marB="0" anchor="b">
                    <a:lnL>
                      <a:noFill/>
                    </a:lnL>
                    <a:lnR>
                      <a:noFill/>
                    </a:lnR>
                    <a:lnT>
                      <a:noFill/>
                    </a:lnT>
                    <a:lnB>
                      <a:noFill/>
                    </a:lnB>
                  </a:tcPr>
                </a:tc>
                <a:tc>
                  <a:txBody>
                    <a:bodyPr/>
                    <a:lstStyle/>
                    <a:p>
                      <a:pPr algn="ctr" rtl="0" fontAlgn="b"/>
                      <a:r>
                        <a:rPr lang="de-DE" sz="900" b="1" i="0" u="none" strike="noStrike">
                          <a:solidFill>
                            <a:srgbClr val="0A0A0A"/>
                          </a:solidFill>
                          <a:effectLst/>
                          <a:latin typeface="Calibri" panose="020F0502020204030204" pitchFamily="34" charset="0"/>
                        </a:rPr>
                        <a:t>15</a:t>
                      </a:r>
                    </a:p>
                  </a:txBody>
                  <a:tcPr marL="3589" marR="3589" marT="3589" marB="0" anchor="b">
                    <a:lnL>
                      <a:noFill/>
                    </a:lnL>
                    <a:lnR>
                      <a:noFill/>
                    </a:lnR>
                    <a:lnT>
                      <a:noFill/>
                    </a:lnT>
                    <a:lnB>
                      <a:noFill/>
                    </a:lnB>
                  </a:tcPr>
                </a:tc>
                <a:tc>
                  <a:txBody>
                    <a:bodyPr/>
                    <a:lstStyle/>
                    <a:p>
                      <a:pPr algn="l" rtl="0" fontAlgn="b"/>
                      <a:r>
                        <a:rPr lang="de-DE" sz="900" b="1" i="0" u="none" strike="noStrike">
                          <a:solidFill>
                            <a:srgbClr val="0A0A0A"/>
                          </a:solidFill>
                          <a:effectLst/>
                          <a:latin typeface="Calibri" panose="020F0502020204030204" pitchFamily="34" charset="0"/>
                        </a:rPr>
                        <a:t>Nudge GROW</a:t>
                      </a:r>
                    </a:p>
                  </a:txBody>
                  <a:tcPr marL="3589" marR="3589" marT="3589" marB="0" anchor="b">
                    <a:lnL>
                      <a:noFill/>
                    </a:lnL>
                    <a:lnR>
                      <a:noFill/>
                    </a:lnR>
                    <a:lnT>
                      <a:noFill/>
                    </a:lnT>
                    <a:lnB>
                      <a:noFill/>
                    </a:lnB>
                  </a:tcPr>
                </a:tc>
                <a:tc>
                  <a:txBody>
                    <a:bodyPr/>
                    <a:lstStyle/>
                    <a:p>
                      <a:pPr algn="ctr" rtl="0" fontAlgn="b"/>
                      <a:r>
                        <a:rPr lang="de-DE" sz="900" b="1" i="0" u="none" strike="noStrike">
                          <a:solidFill>
                            <a:srgbClr val="0A0A0A"/>
                          </a:solidFill>
                          <a:effectLst/>
                          <a:latin typeface="Calibri" panose="020F0502020204030204" pitchFamily="34" charset="0"/>
                        </a:rPr>
                        <a:t>26</a:t>
                      </a:r>
                    </a:p>
                  </a:txBody>
                  <a:tcPr marL="3589" marR="3589" marT="3589" marB="0" anchor="b">
                    <a:lnL>
                      <a:noFill/>
                    </a:lnL>
                    <a:lnR>
                      <a:noFill/>
                    </a:lnR>
                    <a:lnT>
                      <a:noFill/>
                    </a:lnT>
                    <a:lnB>
                      <a:noFill/>
                    </a:lnB>
                  </a:tcPr>
                </a:tc>
                <a:tc>
                  <a:txBody>
                    <a:bodyPr/>
                    <a:lstStyle/>
                    <a:p>
                      <a:pPr algn="l" rtl="0" fontAlgn="b"/>
                      <a:r>
                        <a:rPr lang="de-DE" sz="900" b="1" i="0" u="none" strike="noStrike" dirty="0">
                          <a:solidFill>
                            <a:srgbClr val="0A0A0A"/>
                          </a:solidFill>
                          <a:effectLst/>
                          <a:latin typeface="Calibri" panose="020F0502020204030204" pitchFamily="34" charset="0"/>
                        </a:rPr>
                        <a:t>Nudge Das Dilemma der Teamleiter</a:t>
                      </a:r>
                    </a:p>
                  </a:txBody>
                  <a:tcPr marL="3589" marR="3589" marT="3589" marB="0" anchor="b">
                    <a:lnL>
                      <a:noFill/>
                    </a:lnL>
                    <a:lnR>
                      <a:noFill/>
                    </a:lnR>
                    <a:lnT>
                      <a:noFill/>
                    </a:lnT>
                    <a:lnB>
                      <a:noFill/>
                    </a:lnB>
                  </a:tcPr>
                </a:tc>
                <a:extLst>
                  <a:ext uri="{0D108BD9-81ED-4DB2-BD59-A6C34878D82A}">
                    <a16:rowId xmlns:a16="http://schemas.microsoft.com/office/drawing/2014/main" val="353108712"/>
                  </a:ext>
                </a:extLst>
              </a:tr>
              <a:tr h="170452">
                <a:tc>
                  <a:txBody>
                    <a:bodyPr/>
                    <a:lstStyle/>
                    <a:p>
                      <a:pPr algn="ctr" fontAlgn="ctr"/>
                      <a:endParaRPr lang="de-DE" sz="900" b="0" i="0" u="none" strike="noStrike">
                        <a:solidFill>
                          <a:srgbClr val="000000"/>
                        </a:solidFill>
                        <a:effectLst/>
                        <a:latin typeface="Arial" panose="020B0604020202020204" pitchFamily="34" charset="0"/>
                      </a:endParaRPr>
                    </a:p>
                  </a:txBody>
                  <a:tcPr marL="3589" marR="3589" marT="3589" marB="0" anchor="ctr">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ctr"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ctr"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extLst>
                  <a:ext uri="{0D108BD9-81ED-4DB2-BD59-A6C34878D82A}">
                    <a16:rowId xmlns:a16="http://schemas.microsoft.com/office/drawing/2014/main" val="3304312030"/>
                  </a:ext>
                </a:extLst>
              </a:tr>
              <a:tr h="161968">
                <a:tc>
                  <a:txBody>
                    <a:bodyPr/>
                    <a:lstStyle/>
                    <a:p>
                      <a:pPr algn="ctr" rtl="0" fontAlgn="ctr"/>
                      <a:r>
                        <a:rPr lang="de-DE" sz="900" b="1" i="0" u="none" strike="noStrike">
                          <a:solidFill>
                            <a:srgbClr val="0A0A0A"/>
                          </a:solidFill>
                          <a:effectLst/>
                          <a:latin typeface="Calibri" panose="020F0502020204030204" pitchFamily="34" charset="0"/>
                        </a:rPr>
                        <a:t>5</a:t>
                      </a:r>
                    </a:p>
                  </a:txBody>
                  <a:tcPr marL="3589" marR="3589" marT="3589" marB="0" anchor="ctr">
                    <a:lnL>
                      <a:noFill/>
                    </a:lnL>
                    <a:lnR>
                      <a:noFill/>
                    </a:lnR>
                    <a:lnT>
                      <a:noFill/>
                    </a:lnT>
                    <a:lnB>
                      <a:noFill/>
                    </a:lnB>
                  </a:tcPr>
                </a:tc>
                <a:tc>
                  <a:txBody>
                    <a:bodyPr/>
                    <a:lstStyle/>
                    <a:p>
                      <a:pPr algn="l" rtl="0" fontAlgn="b"/>
                      <a:r>
                        <a:rPr lang="de-DE" sz="900" b="1" i="0" u="none" strike="noStrike">
                          <a:solidFill>
                            <a:srgbClr val="0A0A0A"/>
                          </a:solidFill>
                          <a:effectLst/>
                          <a:latin typeface="Calibri" panose="020F0502020204030204" pitchFamily="34" charset="0"/>
                        </a:rPr>
                        <a:t>Nudge Deine Arschengel </a:t>
                      </a:r>
                    </a:p>
                  </a:txBody>
                  <a:tcPr marL="3589" marR="3589" marT="3589" marB="0" anchor="b">
                    <a:lnL>
                      <a:noFill/>
                    </a:lnL>
                    <a:lnR>
                      <a:noFill/>
                    </a:lnR>
                    <a:lnT>
                      <a:noFill/>
                    </a:lnT>
                    <a:lnB>
                      <a:noFill/>
                    </a:lnB>
                  </a:tcPr>
                </a:tc>
                <a:tc>
                  <a:txBody>
                    <a:bodyPr/>
                    <a:lstStyle/>
                    <a:p>
                      <a:pPr algn="ctr" rtl="0" fontAlgn="b"/>
                      <a:r>
                        <a:rPr lang="de-DE" sz="900" b="1" i="0" u="none" strike="noStrike">
                          <a:solidFill>
                            <a:srgbClr val="0A0A0A"/>
                          </a:solidFill>
                          <a:effectLst/>
                          <a:latin typeface="Calibri" panose="020F0502020204030204" pitchFamily="34" charset="0"/>
                        </a:rPr>
                        <a:t>16</a:t>
                      </a:r>
                    </a:p>
                  </a:txBody>
                  <a:tcPr marL="3589" marR="3589" marT="3589" marB="0" anchor="b">
                    <a:lnL>
                      <a:noFill/>
                    </a:lnL>
                    <a:lnR>
                      <a:noFill/>
                    </a:lnR>
                    <a:lnT>
                      <a:noFill/>
                    </a:lnT>
                    <a:lnB>
                      <a:noFill/>
                    </a:lnB>
                  </a:tcPr>
                </a:tc>
                <a:tc>
                  <a:txBody>
                    <a:bodyPr/>
                    <a:lstStyle/>
                    <a:p>
                      <a:pPr algn="l" rtl="0" fontAlgn="b"/>
                      <a:r>
                        <a:rPr lang="de-DE" sz="900" b="1" i="0" u="none" strike="noStrike" dirty="0">
                          <a:solidFill>
                            <a:srgbClr val="0A0A0A"/>
                          </a:solidFill>
                          <a:effectLst/>
                          <a:latin typeface="Calibri" panose="020F0502020204030204" pitchFamily="34" charset="0"/>
                        </a:rPr>
                        <a:t>Nudge Was Du erleben willst, musst Du verursachen</a:t>
                      </a:r>
                    </a:p>
                  </a:txBody>
                  <a:tcPr marL="3589" marR="3589" marT="3589" marB="0" anchor="b">
                    <a:lnL>
                      <a:noFill/>
                    </a:lnL>
                    <a:lnR>
                      <a:noFill/>
                    </a:lnR>
                    <a:lnT>
                      <a:noFill/>
                    </a:lnT>
                    <a:lnB>
                      <a:noFill/>
                    </a:lnB>
                  </a:tcPr>
                </a:tc>
                <a:tc>
                  <a:txBody>
                    <a:bodyPr/>
                    <a:lstStyle/>
                    <a:p>
                      <a:pPr algn="ctr" rtl="0" fontAlgn="b"/>
                      <a:r>
                        <a:rPr lang="de-DE" sz="900" b="1" i="0" u="none" strike="noStrike">
                          <a:solidFill>
                            <a:srgbClr val="0A0A0A"/>
                          </a:solidFill>
                          <a:effectLst/>
                          <a:latin typeface="Calibri" panose="020F0502020204030204" pitchFamily="34" charset="0"/>
                        </a:rPr>
                        <a:t>27</a:t>
                      </a:r>
                    </a:p>
                  </a:txBody>
                  <a:tcPr marL="3589" marR="3589" marT="3589" marB="0" anchor="b">
                    <a:lnL>
                      <a:noFill/>
                    </a:lnL>
                    <a:lnR>
                      <a:noFill/>
                    </a:lnR>
                    <a:lnT>
                      <a:noFill/>
                    </a:lnT>
                    <a:lnB>
                      <a:noFill/>
                    </a:lnB>
                  </a:tcPr>
                </a:tc>
                <a:tc>
                  <a:txBody>
                    <a:bodyPr/>
                    <a:lstStyle/>
                    <a:p>
                      <a:pPr algn="l" rtl="0" fontAlgn="b"/>
                      <a:r>
                        <a:rPr lang="de-DE" sz="900" b="1" i="0" u="none" strike="noStrike">
                          <a:solidFill>
                            <a:srgbClr val="0A0A0A"/>
                          </a:solidFill>
                          <a:effectLst/>
                          <a:latin typeface="Calibri" panose="020F0502020204030204" pitchFamily="34" charset="0"/>
                        </a:rPr>
                        <a:t>Nudge Komplexität verstehen &amp; lösen</a:t>
                      </a:r>
                    </a:p>
                  </a:txBody>
                  <a:tcPr marL="3589" marR="3589" marT="3589" marB="0" anchor="b">
                    <a:lnL>
                      <a:noFill/>
                    </a:lnL>
                    <a:lnR>
                      <a:noFill/>
                    </a:lnR>
                    <a:lnT>
                      <a:noFill/>
                    </a:lnT>
                    <a:lnB>
                      <a:noFill/>
                    </a:lnB>
                  </a:tcPr>
                </a:tc>
                <a:extLst>
                  <a:ext uri="{0D108BD9-81ED-4DB2-BD59-A6C34878D82A}">
                    <a16:rowId xmlns:a16="http://schemas.microsoft.com/office/drawing/2014/main" val="3261429448"/>
                  </a:ext>
                </a:extLst>
              </a:tr>
              <a:tr h="170452">
                <a:tc>
                  <a:txBody>
                    <a:bodyPr/>
                    <a:lstStyle/>
                    <a:p>
                      <a:pPr algn="ctr" fontAlgn="ctr"/>
                      <a:endParaRPr lang="de-DE" sz="900" b="0" i="0" u="none" strike="noStrike">
                        <a:solidFill>
                          <a:srgbClr val="000000"/>
                        </a:solidFill>
                        <a:effectLst/>
                        <a:latin typeface="Arial" panose="020B0604020202020204" pitchFamily="34" charset="0"/>
                      </a:endParaRPr>
                    </a:p>
                  </a:txBody>
                  <a:tcPr marL="3589" marR="3589" marT="3589" marB="0" anchor="ctr">
                    <a:lnL>
                      <a:noFill/>
                    </a:lnL>
                    <a:lnR>
                      <a:noFill/>
                    </a:lnR>
                    <a:lnT>
                      <a:noFill/>
                    </a:lnT>
                    <a:lnB>
                      <a:noFill/>
                    </a:lnB>
                  </a:tcPr>
                </a:tc>
                <a:tc>
                  <a:txBody>
                    <a:bodyPr/>
                    <a:lstStyle/>
                    <a:p>
                      <a:pPr algn="l" fontAlgn="b"/>
                      <a:endParaRPr lang="de-DE" sz="900" b="0" i="0" u="none" strike="noStrike" dirty="0">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ctr"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ctr"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extLst>
                  <a:ext uri="{0D108BD9-81ED-4DB2-BD59-A6C34878D82A}">
                    <a16:rowId xmlns:a16="http://schemas.microsoft.com/office/drawing/2014/main" val="2160963906"/>
                  </a:ext>
                </a:extLst>
              </a:tr>
              <a:tr h="161968">
                <a:tc>
                  <a:txBody>
                    <a:bodyPr/>
                    <a:lstStyle/>
                    <a:p>
                      <a:pPr algn="ctr" rtl="0" fontAlgn="ctr"/>
                      <a:r>
                        <a:rPr lang="de-DE" sz="900" b="1" i="0" u="none" strike="noStrike">
                          <a:solidFill>
                            <a:srgbClr val="0A0A0A"/>
                          </a:solidFill>
                          <a:effectLst/>
                          <a:latin typeface="Calibri" panose="020F0502020204030204" pitchFamily="34" charset="0"/>
                        </a:rPr>
                        <a:t>6</a:t>
                      </a:r>
                    </a:p>
                  </a:txBody>
                  <a:tcPr marL="3589" marR="3589" marT="3589" marB="0" anchor="ctr">
                    <a:lnL>
                      <a:noFill/>
                    </a:lnL>
                    <a:lnR>
                      <a:noFill/>
                    </a:lnR>
                    <a:lnT>
                      <a:noFill/>
                    </a:lnT>
                    <a:lnB>
                      <a:noFill/>
                    </a:lnB>
                  </a:tcPr>
                </a:tc>
                <a:tc>
                  <a:txBody>
                    <a:bodyPr/>
                    <a:lstStyle/>
                    <a:p>
                      <a:pPr algn="l" rtl="0" fontAlgn="b"/>
                      <a:r>
                        <a:rPr lang="de-DE" sz="900" b="1" i="0" u="none" strike="noStrike">
                          <a:solidFill>
                            <a:srgbClr val="0A0A0A"/>
                          </a:solidFill>
                          <a:effectLst/>
                          <a:latin typeface="Calibri" panose="020F0502020204030204" pitchFamily="34" charset="0"/>
                        </a:rPr>
                        <a:t>Nudge Sei die bessere Version von Dir selbst</a:t>
                      </a:r>
                    </a:p>
                  </a:txBody>
                  <a:tcPr marL="3589" marR="3589" marT="3589" marB="0" anchor="b">
                    <a:lnL>
                      <a:noFill/>
                    </a:lnL>
                    <a:lnR>
                      <a:noFill/>
                    </a:lnR>
                    <a:lnT>
                      <a:noFill/>
                    </a:lnT>
                    <a:lnB>
                      <a:noFill/>
                    </a:lnB>
                  </a:tcPr>
                </a:tc>
                <a:tc>
                  <a:txBody>
                    <a:bodyPr/>
                    <a:lstStyle/>
                    <a:p>
                      <a:pPr algn="ctr" rtl="0" fontAlgn="b"/>
                      <a:r>
                        <a:rPr lang="de-DE" sz="900" b="1" i="0" u="none" strike="noStrike">
                          <a:solidFill>
                            <a:srgbClr val="0A0A0A"/>
                          </a:solidFill>
                          <a:effectLst/>
                          <a:latin typeface="Calibri" panose="020F0502020204030204" pitchFamily="34" charset="0"/>
                        </a:rPr>
                        <a:t>17</a:t>
                      </a:r>
                    </a:p>
                  </a:txBody>
                  <a:tcPr marL="3589" marR="3589" marT="3589" marB="0" anchor="b">
                    <a:lnL>
                      <a:noFill/>
                    </a:lnL>
                    <a:lnR>
                      <a:noFill/>
                    </a:lnR>
                    <a:lnT>
                      <a:noFill/>
                    </a:lnT>
                    <a:lnB>
                      <a:noFill/>
                    </a:lnB>
                  </a:tcPr>
                </a:tc>
                <a:tc>
                  <a:txBody>
                    <a:bodyPr/>
                    <a:lstStyle/>
                    <a:p>
                      <a:pPr algn="l" rtl="0" fontAlgn="b"/>
                      <a:r>
                        <a:rPr lang="de-DE" sz="900" b="1" i="0" u="none" strike="noStrike">
                          <a:solidFill>
                            <a:srgbClr val="0A0A0A"/>
                          </a:solidFill>
                          <a:effectLst/>
                          <a:latin typeface="Calibri" panose="020F0502020204030204" pitchFamily="34" charset="0"/>
                        </a:rPr>
                        <a:t>Nudge Kraft der Pausen und Fragen</a:t>
                      </a:r>
                    </a:p>
                  </a:txBody>
                  <a:tcPr marL="3589" marR="3589" marT="3589" marB="0" anchor="b">
                    <a:lnL>
                      <a:noFill/>
                    </a:lnL>
                    <a:lnR>
                      <a:noFill/>
                    </a:lnR>
                    <a:lnT>
                      <a:noFill/>
                    </a:lnT>
                    <a:lnB>
                      <a:noFill/>
                    </a:lnB>
                  </a:tcPr>
                </a:tc>
                <a:tc>
                  <a:txBody>
                    <a:bodyPr/>
                    <a:lstStyle/>
                    <a:p>
                      <a:pPr algn="ctr" rtl="0" fontAlgn="b"/>
                      <a:r>
                        <a:rPr lang="de-DE" sz="900" b="1" i="0" u="none" strike="noStrike">
                          <a:solidFill>
                            <a:srgbClr val="0A0A0A"/>
                          </a:solidFill>
                          <a:effectLst/>
                          <a:latin typeface="Calibri" panose="020F0502020204030204" pitchFamily="34" charset="0"/>
                        </a:rPr>
                        <a:t>28</a:t>
                      </a:r>
                    </a:p>
                  </a:txBody>
                  <a:tcPr marL="3589" marR="3589" marT="3589" marB="0" anchor="b">
                    <a:lnL>
                      <a:noFill/>
                    </a:lnL>
                    <a:lnR>
                      <a:noFill/>
                    </a:lnR>
                    <a:lnT>
                      <a:noFill/>
                    </a:lnT>
                    <a:lnB>
                      <a:noFill/>
                    </a:lnB>
                  </a:tcPr>
                </a:tc>
                <a:tc>
                  <a:txBody>
                    <a:bodyPr/>
                    <a:lstStyle/>
                    <a:p>
                      <a:pPr algn="l" rtl="0" fontAlgn="b"/>
                      <a:r>
                        <a:rPr lang="de-DE" sz="900" b="1" i="0" u="none" strike="noStrike">
                          <a:solidFill>
                            <a:srgbClr val="0A0A0A"/>
                          </a:solidFill>
                          <a:effectLst/>
                          <a:latin typeface="Calibri" panose="020F0502020204030204" pitchFamily="34" charset="0"/>
                        </a:rPr>
                        <a:t>Nudge Netzwerk ausbauen </a:t>
                      </a:r>
                    </a:p>
                  </a:txBody>
                  <a:tcPr marL="3589" marR="3589" marT="3589" marB="0" anchor="b">
                    <a:lnL>
                      <a:noFill/>
                    </a:lnL>
                    <a:lnR>
                      <a:noFill/>
                    </a:lnR>
                    <a:lnT>
                      <a:noFill/>
                    </a:lnT>
                    <a:lnB>
                      <a:noFill/>
                    </a:lnB>
                  </a:tcPr>
                </a:tc>
                <a:extLst>
                  <a:ext uri="{0D108BD9-81ED-4DB2-BD59-A6C34878D82A}">
                    <a16:rowId xmlns:a16="http://schemas.microsoft.com/office/drawing/2014/main" val="3355918043"/>
                  </a:ext>
                </a:extLst>
              </a:tr>
              <a:tr h="170452">
                <a:tc>
                  <a:txBody>
                    <a:bodyPr/>
                    <a:lstStyle/>
                    <a:p>
                      <a:pPr algn="ctr" fontAlgn="ctr"/>
                      <a:endParaRPr lang="de-DE" sz="900" b="0" i="0" u="none" strike="noStrike">
                        <a:solidFill>
                          <a:srgbClr val="000000"/>
                        </a:solidFill>
                        <a:effectLst/>
                        <a:latin typeface="Arial" panose="020B0604020202020204" pitchFamily="34" charset="0"/>
                      </a:endParaRPr>
                    </a:p>
                  </a:txBody>
                  <a:tcPr marL="3589" marR="3589" marT="3589" marB="0" anchor="ctr">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ctr"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ctr"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extLst>
                  <a:ext uri="{0D108BD9-81ED-4DB2-BD59-A6C34878D82A}">
                    <a16:rowId xmlns:a16="http://schemas.microsoft.com/office/drawing/2014/main" val="3055149398"/>
                  </a:ext>
                </a:extLst>
              </a:tr>
              <a:tr h="161968">
                <a:tc>
                  <a:txBody>
                    <a:bodyPr/>
                    <a:lstStyle/>
                    <a:p>
                      <a:pPr algn="ctr" rtl="0" fontAlgn="ctr"/>
                      <a:r>
                        <a:rPr lang="de-DE" sz="900" b="1" i="0" u="none" strike="noStrike">
                          <a:solidFill>
                            <a:srgbClr val="0A0A0A"/>
                          </a:solidFill>
                          <a:effectLst/>
                          <a:latin typeface="Calibri" panose="020F0502020204030204" pitchFamily="34" charset="0"/>
                        </a:rPr>
                        <a:t>7</a:t>
                      </a:r>
                    </a:p>
                  </a:txBody>
                  <a:tcPr marL="3589" marR="3589" marT="3589" marB="0" anchor="ctr">
                    <a:lnL>
                      <a:noFill/>
                    </a:lnL>
                    <a:lnR>
                      <a:noFill/>
                    </a:lnR>
                    <a:lnT>
                      <a:noFill/>
                    </a:lnT>
                    <a:lnB>
                      <a:noFill/>
                    </a:lnB>
                  </a:tcPr>
                </a:tc>
                <a:tc>
                  <a:txBody>
                    <a:bodyPr/>
                    <a:lstStyle/>
                    <a:p>
                      <a:pPr algn="l" rtl="0" fontAlgn="b"/>
                      <a:r>
                        <a:rPr lang="de-DE" sz="900" b="1" i="0" u="none" strike="noStrike">
                          <a:solidFill>
                            <a:srgbClr val="0A0A0A"/>
                          </a:solidFill>
                          <a:effectLst/>
                          <a:latin typeface="Calibri" panose="020F0502020204030204" pitchFamily="34" charset="0"/>
                        </a:rPr>
                        <a:t>Nudge Der falschen Glaubenssätze </a:t>
                      </a:r>
                    </a:p>
                  </a:txBody>
                  <a:tcPr marL="3589" marR="3589" marT="3589" marB="0" anchor="b">
                    <a:lnL>
                      <a:noFill/>
                    </a:lnL>
                    <a:lnR>
                      <a:noFill/>
                    </a:lnR>
                    <a:lnT>
                      <a:noFill/>
                    </a:lnT>
                    <a:lnB>
                      <a:noFill/>
                    </a:lnB>
                  </a:tcPr>
                </a:tc>
                <a:tc>
                  <a:txBody>
                    <a:bodyPr/>
                    <a:lstStyle/>
                    <a:p>
                      <a:pPr algn="ctr" rtl="0" fontAlgn="b"/>
                      <a:r>
                        <a:rPr lang="de-DE" sz="900" b="1" i="0" u="none" strike="noStrike">
                          <a:solidFill>
                            <a:srgbClr val="0A0A0A"/>
                          </a:solidFill>
                          <a:effectLst/>
                          <a:latin typeface="Calibri" panose="020F0502020204030204" pitchFamily="34" charset="0"/>
                        </a:rPr>
                        <a:t>18</a:t>
                      </a:r>
                    </a:p>
                  </a:txBody>
                  <a:tcPr marL="3589" marR="3589" marT="3589" marB="0" anchor="b">
                    <a:lnL>
                      <a:noFill/>
                    </a:lnL>
                    <a:lnR>
                      <a:noFill/>
                    </a:lnR>
                    <a:lnT>
                      <a:noFill/>
                    </a:lnT>
                    <a:lnB>
                      <a:noFill/>
                    </a:lnB>
                  </a:tcPr>
                </a:tc>
                <a:tc>
                  <a:txBody>
                    <a:bodyPr/>
                    <a:lstStyle/>
                    <a:p>
                      <a:pPr algn="l" rtl="0" fontAlgn="b"/>
                      <a:r>
                        <a:rPr lang="de-DE" sz="900" b="1" i="0" u="none" strike="noStrike" dirty="0">
                          <a:solidFill>
                            <a:srgbClr val="0A0A0A"/>
                          </a:solidFill>
                          <a:effectLst/>
                          <a:latin typeface="Calibri" panose="020F0502020204030204" pitchFamily="34" charset="0"/>
                        </a:rPr>
                        <a:t>Nudge Inneres und Äußeres Spiel</a:t>
                      </a:r>
                    </a:p>
                  </a:txBody>
                  <a:tcPr marL="3589" marR="3589" marT="3589" marB="0" anchor="b">
                    <a:lnL>
                      <a:noFill/>
                    </a:lnL>
                    <a:lnR>
                      <a:noFill/>
                    </a:lnR>
                    <a:lnT>
                      <a:noFill/>
                    </a:lnT>
                    <a:lnB>
                      <a:noFill/>
                    </a:lnB>
                  </a:tcPr>
                </a:tc>
                <a:tc>
                  <a:txBody>
                    <a:bodyPr/>
                    <a:lstStyle/>
                    <a:p>
                      <a:pPr algn="ctr" rtl="0" fontAlgn="b"/>
                      <a:r>
                        <a:rPr lang="de-DE" sz="900" b="1" i="0" u="none" strike="noStrike">
                          <a:solidFill>
                            <a:srgbClr val="0A0A0A"/>
                          </a:solidFill>
                          <a:effectLst/>
                          <a:latin typeface="Calibri" panose="020F0502020204030204" pitchFamily="34" charset="0"/>
                        </a:rPr>
                        <a:t>29</a:t>
                      </a:r>
                    </a:p>
                  </a:txBody>
                  <a:tcPr marL="3589" marR="3589" marT="3589" marB="0" anchor="b">
                    <a:lnL>
                      <a:noFill/>
                    </a:lnL>
                    <a:lnR>
                      <a:noFill/>
                    </a:lnR>
                    <a:lnT>
                      <a:noFill/>
                    </a:lnT>
                    <a:lnB>
                      <a:noFill/>
                    </a:lnB>
                  </a:tcPr>
                </a:tc>
                <a:tc>
                  <a:txBody>
                    <a:bodyPr/>
                    <a:lstStyle/>
                    <a:p>
                      <a:pPr algn="l" rtl="0" fontAlgn="b"/>
                      <a:r>
                        <a:rPr lang="de-DE" sz="900" b="1" i="0" u="none" strike="noStrike">
                          <a:solidFill>
                            <a:srgbClr val="0A0A0A"/>
                          </a:solidFill>
                          <a:effectLst/>
                          <a:latin typeface="Calibri" panose="020F0502020204030204" pitchFamily="34" charset="0"/>
                        </a:rPr>
                        <a:t>Nudge Feedback &amp; Wertschätzung</a:t>
                      </a:r>
                    </a:p>
                  </a:txBody>
                  <a:tcPr marL="3589" marR="3589" marT="3589" marB="0" anchor="b">
                    <a:lnL>
                      <a:noFill/>
                    </a:lnL>
                    <a:lnR>
                      <a:noFill/>
                    </a:lnR>
                    <a:lnT>
                      <a:noFill/>
                    </a:lnT>
                    <a:lnB>
                      <a:noFill/>
                    </a:lnB>
                  </a:tcPr>
                </a:tc>
                <a:extLst>
                  <a:ext uri="{0D108BD9-81ED-4DB2-BD59-A6C34878D82A}">
                    <a16:rowId xmlns:a16="http://schemas.microsoft.com/office/drawing/2014/main" val="1421346784"/>
                  </a:ext>
                </a:extLst>
              </a:tr>
              <a:tr h="170452">
                <a:tc>
                  <a:txBody>
                    <a:bodyPr/>
                    <a:lstStyle/>
                    <a:p>
                      <a:pPr algn="ctr" fontAlgn="ctr"/>
                      <a:endParaRPr lang="de-DE" sz="900" b="0" i="0" u="none" strike="noStrike">
                        <a:solidFill>
                          <a:srgbClr val="000000"/>
                        </a:solidFill>
                        <a:effectLst/>
                        <a:latin typeface="Arial" panose="020B0604020202020204" pitchFamily="34" charset="0"/>
                      </a:endParaRPr>
                    </a:p>
                  </a:txBody>
                  <a:tcPr marL="3589" marR="3589" marT="3589" marB="0" anchor="ctr">
                    <a:lnL>
                      <a:noFill/>
                    </a:lnL>
                    <a:lnR>
                      <a:noFill/>
                    </a:lnR>
                    <a:lnT>
                      <a:noFill/>
                    </a:lnT>
                    <a:lnB>
                      <a:noFill/>
                    </a:lnB>
                  </a:tcPr>
                </a:tc>
                <a:tc>
                  <a:txBody>
                    <a:bodyPr/>
                    <a:lstStyle/>
                    <a:p>
                      <a:pPr algn="l" fontAlgn="b"/>
                      <a:endParaRPr lang="de-DE" sz="900" b="0" i="0" u="none" strike="noStrike" dirty="0">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ctr"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ctr"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extLst>
                  <a:ext uri="{0D108BD9-81ED-4DB2-BD59-A6C34878D82A}">
                    <a16:rowId xmlns:a16="http://schemas.microsoft.com/office/drawing/2014/main" val="3901537657"/>
                  </a:ext>
                </a:extLst>
              </a:tr>
              <a:tr h="161968">
                <a:tc>
                  <a:txBody>
                    <a:bodyPr/>
                    <a:lstStyle/>
                    <a:p>
                      <a:pPr algn="ctr" rtl="0" fontAlgn="ctr"/>
                      <a:r>
                        <a:rPr lang="de-DE" sz="900" b="1" i="0" u="none" strike="noStrike">
                          <a:solidFill>
                            <a:srgbClr val="0A0A0A"/>
                          </a:solidFill>
                          <a:effectLst/>
                          <a:latin typeface="Calibri" panose="020F0502020204030204" pitchFamily="34" charset="0"/>
                        </a:rPr>
                        <a:t>8</a:t>
                      </a:r>
                    </a:p>
                  </a:txBody>
                  <a:tcPr marL="3589" marR="3589" marT="3589" marB="0" anchor="ctr">
                    <a:lnL>
                      <a:noFill/>
                    </a:lnL>
                    <a:lnR>
                      <a:noFill/>
                    </a:lnR>
                    <a:lnT>
                      <a:noFill/>
                    </a:lnT>
                    <a:lnB>
                      <a:noFill/>
                    </a:lnB>
                  </a:tcPr>
                </a:tc>
                <a:tc>
                  <a:txBody>
                    <a:bodyPr/>
                    <a:lstStyle/>
                    <a:p>
                      <a:pPr algn="l" rtl="0" fontAlgn="b"/>
                      <a:r>
                        <a:rPr lang="de-DE" sz="900" b="1" i="0" u="none" strike="noStrike">
                          <a:solidFill>
                            <a:srgbClr val="0A0A0A"/>
                          </a:solidFill>
                          <a:effectLst/>
                          <a:latin typeface="Calibri" panose="020F0502020204030204" pitchFamily="34" charset="0"/>
                        </a:rPr>
                        <a:t>Nudge Freiraum für Führung schaffen</a:t>
                      </a:r>
                    </a:p>
                  </a:txBody>
                  <a:tcPr marL="3589" marR="3589" marT="3589" marB="0" anchor="b">
                    <a:lnL>
                      <a:noFill/>
                    </a:lnL>
                    <a:lnR>
                      <a:noFill/>
                    </a:lnR>
                    <a:lnT>
                      <a:noFill/>
                    </a:lnT>
                    <a:lnB>
                      <a:noFill/>
                    </a:lnB>
                  </a:tcPr>
                </a:tc>
                <a:tc>
                  <a:txBody>
                    <a:bodyPr/>
                    <a:lstStyle/>
                    <a:p>
                      <a:pPr algn="ctr" rtl="0" fontAlgn="b"/>
                      <a:r>
                        <a:rPr lang="de-DE" sz="900" b="1" i="0" u="none" strike="noStrike">
                          <a:solidFill>
                            <a:srgbClr val="0A0A0A"/>
                          </a:solidFill>
                          <a:effectLst/>
                          <a:latin typeface="Calibri" panose="020F0502020204030204" pitchFamily="34" charset="0"/>
                        </a:rPr>
                        <a:t>19</a:t>
                      </a:r>
                    </a:p>
                  </a:txBody>
                  <a:tcPr marL="3589" marR="3589" marT="3589" marB="0" anchor="b">
                    <a:lnL>
                      <a:noFill/>
                    </a:lnL>
                    <a:lnR>
                      <a:noFill/>
                    </a:lnR>
                    <a:lnT>
                      <a:noFill/>
                    </a:lnT>
                    <a:lnB>
                      <a:noFill/>
                    </a:lnB>
                  </a:tcPr>
                </a:tc>
                <a:tc>
                  <a:txBody>
                    <a:bodyPr/>
                    <a:lstStyle/>
                    <a:p>
                      <a:pPr algn="l" rtl="0" fontAlgn="b"/>
                      <a:r>
                        <a:rPr lang="de-DE" sz="900" b="1" i="0" u="none" strike="noStrike">
                          <a:solidFill>
                            <a:srgbClr val="0A0A0A"/>
                          </a:solidFill>
                          <a:effectLst/>
                          <a:latin typeface="Calibri" panose="020F0502020204030204" pitchFamily="34" charset="0"/>
                        </a:rPr>
                        <a:t>Nudge Leading Simple mit Kopf, Hand und Herz </a:t>
                      </a:r>
                    </a:p>
                  </a:txBody>
                  <a:tcPr marL="3589" marR="3589" marT="3589" marB="0" anchor="b">
                    <a:lnL>
                      <a:noFill/>
                    </a:lnL>
                    <a:lnR>
                      <a:noFill/>
                    </a:lnR>
                    <a:lnT>
                      <a:noFill/>
                    </a:lnT>
                    <a:lnB>
                      <a:noFill/>
                    </a:lnB>
                  </a:tcPr>
                </a:tc>
                <a:tc>
                  <a:txBody>
                    <a:bodyPr/>
                    <a:lstStyle/>
                    <a:p>
                      <a:pPr algn="ctr" rtl="0" fontAlgn="b"/>
                      <a:r>
                        <a:rPr lang="de-DE" sz="900" b="1" i="0" u="none" strike="noStrike">
                          <a:solidFill>
                            <a:srgbClr val="0A0A0A"/>
                          </a:solidFill>
                          <a:effectLst/>
                          <a:latin typeface="Calibri" panose="020F0502020204030204" pitchFamily="34" charset="0"/>
                        </a:rPr>
                        <a:t>30</a:t>
                      </a:r>
                    </a:p>
                  </a:txBody>
                  <a:tcPr marL="3589" marR="3589" marT="3589" marB="0" anchor="b">
                    <a:lnL>
                      <a:noFill/>
                    </a:lnL>
                    <a:lnR>
                      <a:noFill/>
                    </a:lnR>
                    <a:lnT>
                      <a:noFill/>
                    </a:lnT>
                    <a:lnB>
                      <a:noFill/>
                    </a:lnB>
                  </a:tcPr>
                </a:tc>
                <a:tc>
                  <a:txBody>
                    <a:bodyPr/>
                    <a:lstStyle/>
                    <a:p>
                      <a:pPr algn="l" rtl="0" fontAlgn="b"/>
                      <a:r>
                        <a:rPr lang="de-DE" sz="900" b="1" i="0" u="none" strike="noStrike" dirty="0">
                          <a:solidFill>
                            <a:srgbClr val="0A0A0A"/>
                          </a:solidFill>
                          <a:effectLst/>
                          <a:latin typeface="Calibri" panose="020F0502020204030204" pitchFamily="34" charset="0"/>
                        </a:rPr>
                        <a:t>Nudge Wer Leistung will, muss Sinn bieten </a:t>
                      </a:r>
                    </a:p>
                  </a:txBody>
                  <a:tcPr marL="3589" marR="3589" marT="3589" marB="0" anchor="b">
                    <a:lnL>
                      <a:noFill/>
                    </a:lnL>
                    <a:lnR>
                      <a:noFill/>
                    </a:lnR>
                    <a:lnT>
                      <a:noFill/>
                    </a:lnT>
                    <a:lnB>
                      <a:noFill/>
                    </a:lnB>
                  </a:tcPr>
                </a:tc>
                <a:extLst>
                  <a:ext uri="{0D108BD9-81ED-4DB2-BD59-A6C34878D82A}">
                    <a16:rowId xmlns:a16="http://schemas.microsoft.com/office/drawing/2014/main" val="4136239573"/>
                  </a:ext>
                </a:extLst>
              </a:tr>
              <a:tr h="170452">
                <a:tc>
                  <a:txBody>
                    <a:bodyPr/>
                    <a:lstStyle/>
                    <a:p>
                      <a:pPr algn="ctr" fontAlgn="ctr"/>
                      <a:endParaRPr lang="de-DE" sz="900" b="0" i="0" u="none" strike="noStrike">
                        <a:solidFill>
                          <a:srgbClr val="000000"/>
                        </a:solidFill>
                        <a:effectLst/>
                        <a:latin typeface="Arial" panose="020B0604020202020204" pitchFamily="34" charset="0"/>
                      </a:endParaRPr>
                    </a:p>
                  </a:txBody>
                  <a:tcPr marL="3589" marR="3589" marT="3589" marB="0" anchor="ctr">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ctr"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ctr"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l" fontAlgn="b"/>
                      <a:endParaRPr lang="de-DE" sz="900" b="0" i="0" u="none" strike="noStrike" dirty="0">
                        <a:solidFill>
                          <a:srgbClr val="000000"/>
                        </a:solidFill>
                        <a:effectLst/>
                        <a:latin typeface="Arial" panose="020B0604020202020204" pitchFamily="34" charset="0"/>
                      </a:endParaRPr>
                    </a:p>
                  </a:txBody>
                  <a:tcPr marL="3589" marR="3589" marT="3589" marB="0" anchor="b">
                    <a:lnL>
                      <a:noFill/>
                    </a:lnL>
                    <a:lnR>
                      <a:noFill/>
                    </a:lnR>
                    <a:lnT>
                      <a:noFill/>
                    </a:lnT>
                    <a:lnB>
                      <a:noFill/>
                    </a:lnB>
                  </a:tcPr>
                </a:tc>
                <a:extLst>
                  <a:ext uri="{0D108BD9-81ED-4DB2-BD59-A6C34878D82A}">
                    <a16:rowId xmlns:a16="http://schemas.microsoft.com/office/drawing/2014/main" val="4154892754"/>
                  </a:ext>
                </a:extLst>
              </a:tr>
              <a:tr h="161968">
                <a:tc>
                  <a:txBody>
                    <a:bodyPr/>
                    <a:lstStyle/>
                    <a:p>
                      <a:pPr algn="ctr" rtl="0" fontAlgn="ctr"/>
                      <a:r>
                        <a:rPr lang="de-DE" sz="900" b="1" i="0" u="none" strike="noStrike">
                          <a:solidFill>
                            <a:srgbClr val="0A0A0A"/>
                          </a:solidFill>
                          <a:effectLst/>
                          <a:latin typeface="Calibri" panose="020F0502020204030204" pitchFamily="34" charset="0"/>
                        </a:rPr>
                        <a:t>9</a:t>
                      </a:r>
                    </a:p>
                  </a:txBody>
                  <a:tcPr marL="3589" marR="3589" marT="3589" marB="0" anchor="ctr">
                    <a:lnL>
                      <a:noFill/>
                    </a:lnL>
                    <a:lnR>
                      <a:noFill/>
                    </a:lnR>
                    <a:lnT>
                      <a:noFill/>
                    </a:lnT>
                    <a:lnB>
                      <a:noFill/>
                    </a:lnB>
                  </a:tcPr>
                </a:tc>
                <a:tc>
                  <a:txBody>
                    <a:bodyPr/>
                    <a:lstStyle/>
                    <a:p>
                      <a:pPr algn="l" rtl="0" fontAlgn="b"/>
                      <a:r>
                        <a:rPr lang="de-DE" sz="900" b="1" i="0" u="none" strike="noStrike">
                          <a:solidFill>
                            <a:srgbClr val="0A0A0A"/>
                          </a:solidFill>
                          <a:effectLst/>
                          <a:latin typeface="Calibri" panose="020F0502020204030204" pitchFamily="34" charset="0"/>
                        </a:rPr>
                        <a:t>Nudge Deine Zone of Excellence</a:t>
                      </a:r>
                    </a:p>
                  </a:txBody>
                  <a:tcPr marL="3589" marR="3589" marT="3589" marB="0" anchor="b">
                    <a:lnL>
                      <a:noFill/>
                    </a:lnL>
                    <a:lnR>
                      <a:noFill/>
                    </a:lnR>
                    <a:lnT>
                      <a:noFill/>
                    </a:lnT>
                    <a:lnB>
                      <a:noFill/>
                    </a:lnB>
                  </a:tcPr>
                </a:tc>
                <a:tc>
                  <a:txBody>
                    <a:bodyPr/>
                    <a:lstStyle/>
                    <a:p>
                      <a:pPr algn="ctr" rtl="0" fontAlgn="b"/>
                      <a:r>
                        <a:rPr lang="de-DE" sz="900" b="1" i="0" u="none" strike="noStrike">
                          <a:solidFill>
                            <a:srgbClr val="0A0A0A"/>
                          </a:solidFill>
                          <a:effectLst/>
                          <a:latin typeface="Calibri" panose="020F0502020204030204" pitchFamily="34" charset="0"/>
                        </a:rPr>
                        <a:t>20</a:t>
                      </a:r>
                    </a:p>
                  </a:txBody>
                  <a:tcPr marL="3589" marR="3589" marT="3589" marB="0" anchor="b">
                    <a:lnL>
                      <a:noFill/>
                    </a:lnL>
                    <a:lnR>
                      <a:noFill/>
                    </a:lnR>
                    <a:lnT>
                      <a:noFill/>
                    </a:lnT>
                    <a:lnB>
                      <a:noFill/>
                    </a:lnB>
                  </a:tcPr>
                </a:tc>
                <a:tc>
                  <a:txBody>
                    <a:bodyPr/>
                    <a:lstStyle/>
                    <a:p>
                      <a:pPr algn="l" rtl="0" fontAlgn="b"/>
                      <a:r>
                        <a:rPr lang="de-DE" sz="900" b="1" i="0" u="none" strike="noStrike" dirty="0">
                          <a:solidFill>
                            <a:srgbClr val="0A0A0A"/>
                          </a:solidFill>
                          <a:effectLst/>
                          <a:latin typeface="Calibri" panose="020F0502020204030204" pitchFamily="34" charset="0"/>
                        </a:rPr>
                        <a:t>Nudge Monkey-Business </a:t>
                      </a:r>
                    </a:p>
                  </a:txBody>
                  <a:tcPr marL="3589" marR="3589" marT="3589" marB="0" anchor="b">
                    <a:lnL>
                      <a:noFill/>
                    </a:lnL>
                    <a:lnR>
                      <a:noFill/>
                    </a:lnR>
                    <a:lnT>
                      <a:noFill/>
                    </a:lnT>
                    <a:lnB>
                      <a:noFill/>
                    </a:lnB>
                  </a:tcPr>
                </a:tc>
                <a:tc>
                  <a:txBody>
                    <a:bodyPr/>
                    <a:lstStyle/>
                    <a:p>
                      <a:pPr algn="ctr" rtl="0" fontAlgn="b"/>
                      <a:r>
                        <a:rPr lang="de-DE" sz="900" b="1" i="0" u="none" strike="noStrike">
                          <a:solidFill>
                            <a:srgbClr val="0A0A0A"/>
                          </a:solidFill>
                          <a:effectLst/>
                          <a:latin typeface="Calibri" panose="020F0502020204030204" pitchFamily="34" charset="0"/>
                        </a:rPr>
                        <a:t>31</a:t>
                      </a:r>
                    </a:p>
                  </a:txBody>
                  <a:tcPr marL="3589" marR="3589" marT="3589" marB="0" anchor="b">
                    <a:lnL>
                      <a:noFill/>
                    </a:lnL>
                    <a:lnR>
                      <a:noFill/>
                    </a:lnR>
                    <a:lnT>
                      <a:noFill/>
                    </a:lnT>
                    <a:lnB>
                      <a:noFill/>
                    </a:lnB>
                  </a:tcPr>
                </a:tc>
                <a:tc>
                  <a:txBody>
                    <a:bodyPr/>
                    <a:lstStyle/>
                    <a:p>
                      <a:pPr algn="l" rtl="0" fontAlgn="b"/>
                      <a:r>
                        <a:rPr lang="de-DE" sz="900" b="1" i="0" u="none" strike="noStrike">
                          <a:solidFill>
                            <a:srgbClr val="0A0A0A"/>
                          </a:solidFill>
                          <a:effectLst/>
                          <a:latin typeface="Calibri" panose="020F0502020204030204" pitchFamily="34" charset="0"/>
                        </a:rPr>
                        <a:t>Nudge Mitarbeitergespräche Jochum Dialog</a:t>
                      </a:r>
                    </a:p>
                  </a:txBody>
                  <a:tcPr marL="3589" marR="3589" marT="3589" marB="0" anchor="b">
                    <a:lnL>
                      <a:noFill/>
                    </a:lnL>
                    <a:lnR>
                      <a:noFill/>
                    </a:lnR>
                    <a:lnT>
                      <a:noFill/>
                    </a:lnT>
                    <a:lnB>
                      <a:noFill/>
                    </a:lnB>
                  </a:tcPr>
                </a:tc>
                <a:extLst>
                  <a:ext uri="{0D108BD9-81ED-4DB2-BD59-A6C34878D82A}">
                    <a16:rowId xmlns:a16="http://schemas.microsoft.com/office/drawing/2014/main" val="600774946"/>
                  </a:ext>
                </a:extLst>
              </a:tr>
              <a:tr h="170452">
                <a:tc>
                  <a:txBody>
                    <a:bodyPr/>
                    <a:lstStyle/>
                    <a:p>
                      <a:pPr algn="ctr" fontAlgn="ctr"/>
                      <a:endParaRPr lang="de-DE" sz="900" b="0" i="0" u="none" strike="noStrike">
                        <a:solidFill>
                          <a:srgbClr val="000000"/>
                        </a:solidFill>
                        <a:effectLst/>
                        <a:latin typeface="Arial" panose="020B0604020202020204" pitchFamily="34" charset="0"/>
                      </a:endParaRPr>
                    </a:p>
                  </a:txBody>
                  <a:tcPr marL="3589" marR="3589" marT="3589" marB="0" anchor="ctr">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ctr"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ctr"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extLst>
                  <a:ext uri="{0D108BD9-81ED-4DB2-BD59-A6C34878D82A}">
                    <a16:rowId xmlns:a16="http://schemas.microsoft.com/office/drawing/2014/main" val="181857549"/>
                  </a:ext>
                </a:extLst>
              </a:tr>
              <a:tr h="161968">
                <a:tc>
                  <a:txBody>
                    <a:bodyPr/>
                    <a:lstStyle/>
                    <a:p>
                      <a:pPr algn="ctr" rtl="0" fontAlgn="ctr"/>
                      <a:r>
                        <a:rPr lang="de-DE" sz="900" b="1" i="0" u="none" strike="noStrike">
                          <a:solidFill>
                            <a:srgbClr val="0A0A0A"/>
                          </a:solidFill>
                          <a:effectLst/>
                          <a:latin typeface="Calibri" panose="020F0502020204030204" pitchFamily="34" charset="0"/>
                        </a:rPr>
                        <a:t>10</a:t>
                      </a:r>
                    </a:p>
                  </a:txBody>
                  <a:tcPr marL="3589" marR="3589" marT="3589" marB="0" anchor="ctr">
                    <a:lnL>
                      <a:noFill/>
                    </a:lnL>
                    <a:lnR>
                      <a:noFill/>
                    </a:lnR>
                    <a:lnT>
                      <a:noFill/>
                    </a:lnT>
                    <a:lnB>
                      <a:noFill/>
                    </a:lnB>
                  </a:tcPr>
                </a:tc>
                <a:tc>
                  <a:txBody>
                    <a:bodyPr/>
                    <a:lstStyle/>
                    <a:p>
                      <a:pPr algn="l" rtl="0" fontAlgn="b"/>
                      <a:r>
                        <a:rPr lang="de-DE" sz="900" b="1" i="0" u="none" strike="noStrike">
                          <a:solidFill>
                            <a:srgbClr val="0A0A0A"/>
                          </a:solidFill>
                          <a:effectLst/>
                          <a:latin typeface="Calibri" panose="020F0502020204030204" pitchFamily="34" charset="0"/>
                        </a:rPr>
                        <a:t>Nudge Perspektivwechsel</a:t>
                      </a:r>
                    </a:p>
                  </a:txBody>
                  <a:tcPr marL="3589" marR="3589" marT="3589" marB="0" anchor="b">
                    <a:lnL>
                      <a:noFill/>
                    </a:lnL>
                    <a:lnR>
                      <a:noFill/>
                    </a:lnR>
                    <a:lnT>
                      <a:noFill/>
                    </a:lnT>
                    <a:lnB>
                      <a:noFill/>
                    </a:lnB>
                  </a:tcPr>
                </a:tc>
                <a:tc>
                  <a:txBody>
                    <a:bodyPr/>
                    <a:lstStyle/>
                    <a:p>
                      <a:pPr algn="ctr" rtl="0" fontAlgn="b"/>
                      <a:r>
                        <a:rPr lang="de-DE" sz="900" b="1" i="0" u="none" strike="noStrike">
                          <a:solidFill>
                            <a:srgbClr val="0A0A0A"/>
                          </a:solidFill>
                          <a:effectLst/>
                          <a:latin typeface="Calibri" panose="020F0502020204030204" pitchFamily="34" charset="0"/>
                        </a:rPr>
                        <a:t>21</a:t>
                      </a:r>
                    </a:p>
                  </a:txBody>
                  <a:tcPr marL="3589" marR="3589" marT="3589" marB="0" anchor="b">
                    <a:lnL>
                      <a:noFill/>
                    </a:lnL>
                    <a:lnR>
                      <a:noFill/>
                    </a:lnR>
                    <a:lnT>
                      <a:noFill/>
                    </a:lnT>
                    <a:lnB>
                      <a:noFill/>
                    </a:lnB>
                  </a:tcPr>
                </a:tc>
                <a:tc>
                  <a:txBody>
                    <a:bodyPr/>
                    <a:lstStyle/>
                    <a:p>
                      <a:pPr algn="l" rtl="0" fontAlgn="b"/>
                      <a:r>
                        <a:rPr lang="de-DE" sz="900" b="1" i="0" u="none" strike="noStrike" dirty="0">
                          <a:solidFill>
                            <a:srgbClr val="0A0A0A"/>
                          </a:solidFill>
                          <a:effectLst/>
                          <a:latin typeface="Calibri" panose="020F0502020204030204" pitchFamily="34" charset="0"/>
                        </a:rPr>
                        <a:t>Nudge Erfolgreiche Verhandlungsführung </a:t>
                      </a:r>
                    </a:p>
                  </a:txBody>
                  <a:tcPr marL="3589" marR="3589" marT="3589" marB="0" anchor="b">
                    <a:lnL>
                      <a:noFill/>
                    </a:lnL>
                    <a:lnR>
                      <a:noFill/>
                    </a:lnR>
                    <a:lnT>
                      <a:noFill/>
                    </a:lnT>
                    <a:lnB>
                      <a:noFill/>
                    </a:lnB>
                  </a:tcPr>
                </a:tc>
                <a:tc>
                  <a:txBody>
                    <a:bodyPr/>
                    <a:lstStyle/>
                    <a:p>
                      <a:pPr algn="ctr" rtl="0" fontAlgn="b"/>
                      <a:r>
                        <a:rPr lang="de-DE" sz="900" b="1" i="0" u="none" strike="noStrike">
                          <a:solidFill>
                            <a:srgbClr val="0A0A0A"/>
                          </a:solidFill>
                          <a:effectLst/>
                          <a:latin typeface="Calibri" panose="020F0502020204030204" pitchFamily="34" charset="0"/>
                        </a:rPr>
                        <a:t>32</a:t>
                      </a:r>
                    </a:p>
                  </a:txBody>
                  <a:tcPr marL="3589" marR="3589" marT="3589" marB="0" anchor="b">
                    <a:lnL>
                      <a:noFill/>
                    </a:lnL>
                    <a:lnR>
                      <a:noFill/>
                    </a:lnR>
                    <a:lnT>
                      <a:noFill/>
                    </a:lnT>
                    <a:lnB>
                      <a:noFill/>
                    </a:lnB>
                  </a:tcPr>
                </a:tc>
                <a:tc>
                  <a:txBody>
                    <a:bodyPr/>
                    <a:lstStyle/>
                    <a:p>
                      <a:pPr algn="l" rtl="0" fontAlgn="b"/>
                      <a:r>
                        <a:rPr lang="de-DE" sz="900" b="1" i="0" u="none" strike="noStrike">
                          <a:solidFill>
                            <a:srgbClr val="0A0A0A"/>
                          </a:solidFill>
                          <a:effectLst/>
                          <a:latin typeface="Calibri" panose="020F0502020204030204" pitchFamily="34" charset="0"/>
                        </a:rPr>
                        <a:t>Nudge Interessens- &amp; Einflussbereich</a:t>
                      </a:r>
                    </a:p>
                  </a:txBody>
                  <a:tcPr marL="3589" marR="3589" marT="3589" marB="0" anchor="b">
                    <a:lnL>
                      <a:noFill/>
                    </a:lnL>
                    <a:lnR>
                      <a:noFill/>
                    </a:lnR>
                    <a:lnT>
                      <a:noFill/>
                    </a:lnT>
                    <a:lnB>
                      <a:noFill/>
                    </a:lnB>
                  </a:tcPr>
                </a:tc>
                <a:extLst>
                  <a:ext uri="{0D108BD9-81ED-4DB2-BD59-A6C34878D82A}">
                    <a16:rowId xmlns:a16="http://schemas.microsoft.com/office/drawing/2014/main" val="2862934254"/>
                  </a:ext>
                </a:extLst>
              </a:tr>
              <a:tr h="170452">
                <a:tc>
                  <a:txBody>
                    <a:bodyPr/>
                    <a:lstStyle/>
                    <a:p>
                      <a:pPr algn="ctr" fontAlgn="ctr"/>
                      <a:endParaRPr lang="de-DE" sz="900" b="0" i="0" u="none" strike="noStrike">
                        <a:solidFill>
                          <a:srgbClr val="000000"/>
                        </a:solidFill>
                        <a:effectLst/>
                        <a:latin typeface="Arial" panose="020B0604020202020204" pitchFamily="34" charset="0"/>
                      </a:endParaRPr>
                    </a:p>
                  </a:txBody>
                  <a:tcPr marL="3589" marR="3589" marT="3589" marB="0" anchor="ctr">
                    <a:lnL>
                      <a:noFill/>
                    </a:lnL>
                    <a:lnR>
                      <a:noFill/>
                    </a:lnR>
                    <a:lnT>
                      <a:noFill/>
                    </a:lnT>
                    <a:lnB>
                      <a:noFill/>
                    </a:lnB>
                  </a:tcPr>
                </a:tc>
                <a:tc>
                  <a:txBody>
                    <a:bodyPr/>
                    <a:lstStyle/>
                    <a:p>
                      <a:pPr algn="l" fontAlgn="b"/>
                      <a:endParaRPr lang="de-DE" sz="900" b="0" i="0" u="none" strike="noStrike">
                        <a:solidFill>
                          <a:srgbClr val="000000"/>
                        </a:solidFill>
                        <a:effectLst/>
                        <a:latin typeface="Calibri" panose="020F0502020204030204" pitchFamily="34" charset="0"/>
                      </a:endParaRPr>
                    </a:p>
                  </a:txBody>
                  <a:tcPr marL="3589" marR="3589" marT="3589" marB="0" anchor="b">
                    <a:lnL>
                      <a:noFill/>
                    </a:lnL>
                    <a:lnR>
                      <a:noFill/>
                    </a:lnR>
                    <a:lnT>
                      <a:noFill/>
                    </a:lnT>
                    <a:lnB>
                      <a:noFill/>
                    </a:lnB>
                  </a:tcPr>
                </a:tc>
                <a:tc>
                  <a:txBody>
                    <a:bodyPr/>
                    <a:lstStyle/>
                    <a:p>
                      <a:pPr algn="ctr"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l" fontAlgn="b"/>
                      <a:endParaRPr lang="de-DE" sz="900" b="0" i="0" u="none" strike="noStrike" dirty="0">
                        <a:solidFill>
                          <a:srgbClr val="000000"/>
                        </a:solidFill>
                        <a:effectLst/>
                        <a:latin typeface="Calibri" panose="020F0502020204030204" pitchFamily="34" charset="0"/>
                      </a:endParaRPr>
                    </a:p>
                  </a:txBody>
                  <a:tcPr marL="3589" marR="3589" marT="3589" marB="0" anchor="b">
                    <a:lnL>
                      <a:noFill/>
                    </a:lnL>
                    <a:lnR>
                      <a:noFill/>
                    </a:lnR>
                    <a:lnT>
                      <a:noFill/>
                    </a:lnT>
                    <a:lnB>
                      <a:noFill/>
                    </a:lnB>
                  </a:tcPr>
                </a:tc>
                <a:tc>
                  <a:txBody>
                    <a:bodyPr/>
                    <a:lstStyle/>
                    <a:p>
                      <a:pPr algn="ctr"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tc>
                  <a:txBody>
                    <a:bodyPr/>
                    <a:lstStyle/>
                    <a:p>
                      <a:pPr algn="l" fontAlgn="b"/>
                      <a:endParaRPr lang="de-DE" sz="900" b="0" i="0" u="none" strike="noStrike">
                        <a:solidFill>
                          <a:srgbClr val="000000"/>
                        </a:solidFill>
                        <a:effectLst/>
                        <a:latin typeface="Arial" panose="020B0604020202020204" pitchFamily="34" charset="0"/>
                      </a:endParaRPr>
                    </a:p>
                  </a:txBody>
                  <a:tcPr marL="3589" marR="3589" marT="3589" marB="0" anchor="b">
                    <a:lnL>
                      <a:noFill/>
                    </a:lnL>
                    <a:lnR>
                      <a:noFill/>
                    </a:lnR>
                    <a:lnT>
                      <a:noFill/>
                    </a:lnT>
                    <a:lnB>
                      <a:noFill/>
                    </a:lnB>
                  </a:tcPr>
                </a:tc>
                <a:extLst>
                  <a:ext uri="{0D108BD9-81ED-4DB2-BD59-A6C34878D82A}">
                    <a16:rowId xmlns:a16="http://schemas.microsoft.com/office/drawing/2014/main" val="1799974688"/>
                  </a:ext>
                </a:extLst>
              </a:tr>
              <a:tr h="161968">
                <a:tc>
                  <a:txBody>
                    <a:bodyPr/>
                    <a:lstStyle/>
                    <a:p>
                      <a:pPr algn="ctr" rtl="0" fontAlgn="ctr"/>
                      <a:r>
                        <a:rPr lang="de-DE" sz="900" b="1" i="0" u="none" strike="noStrike">
                          <a:solidFill>
                            <a:srgbClr val="0A0A0A"/>
                          </a:solidFill>
                          <a:effectLst/>
                          <a:latin typeface="Calibri" panose="020F0502020204030204" pitchFamily="34" charset="0"/>
                        </a:rPr>
                        <a:t>11</a:t>
                      </a:r>
                    </a:p>
                  </a:txBody>
                  <a:tcPr marL="3589" marR="3589" marT="3589" marB="0" anchor="ctr">
                    <a:lnL>
                      <a:noFill/>
                    </a:lnL>
                    <a:lnR>
                      <a:noFill/>
                    </a:lnR>
                    <a:lnT>
                      <a:noFill/>
                    </a:lnT>
                    <a:lnB>
                      <a:noFill/>
                    </a:lnB>
                  </a:tcPr>
                </a:tc>
                <a:tc>
                  <a:txBody>
                    <a:bodyPr/>
                    <a:lstStyle/>
                    <a:p>
                      <a:pPr algn="l" rtl="0" fontAlgn="b"/>
                      <a:r>
                        <a:rPr lang="de-DE" sz="900" b="1" i="0" u="none" strike="noStrike">
                          <a:solidFill>
                            <a:srgbClr val="0A0A0A"/>
                          </a:solidFill>
                          <a:effectLst/>
                          <a:latin typeface="Calibri" panose="020F0502020204030204" pitchFamily="34" charset="0"/>
                        </a:rPr>
                        <a:t>Nudge Deine Zone of Genius</a:t>
                      </a:r>
                    </a:p>
                  </a:txBody>
                  <a:tcPr marL="3589" marR="3589" marT="3589" marB="0" anchor="b">
                    <a:lnL>
                      <a:noFill/>
                    </a:lnL>
                    <a:lnR>
                      <a:noFill/>
                    </a:lnR>
                    <a:lnT>
                      <a:noFill/>
                    </a:lnT>
                    <a:lnB>
                      <a:noFill/>
                    </a:lnB>
                  </a:tcPr>
                </a:tc>
                <a:tc>
                  <a:txBody>
                    <a:bodyPr/>
                    <a:lstStyle/>
                    <a:p>
                      <a:pPr algn="ctr" rtl="0" fontAlgn="b"/>
                      <a:r>
                        <a:rPr lang="de-DE" sz="900" b="1" i="0" u="none" strike="noStrike">
                          <a:solidFill>
                            <a:srgbClr val="0A0A0A"/>
                          </a:solidFill>
                          <a:effectLst/>
                          <a:latin typeface="Calibri" panose="020F0502020204030204" pitchFamily="34" charset="0"/>
                        </a:rPr>
                        <a:t>22</a:t>
                      </a:r>
                    </a:p>
                  </a:txBody>
                  <a:tcPr marL="3589" marR="3589" marT="3589" marB="0" anchor="b">
                    <a:lnL>
                      <a:noFill/>
                    </a:lnL>
                    <a:lnR>
                      <a:noFill/>
                    </a:lnR>
                    <a:lnT>
                      <a:noFill/>
                    </a:lnT>
                    <a:lnB>
                      <a:noFill/>
                    </a:lnB>
                  </a:tcPr>
                </a:tc>
                <a:tc>
                  <a:txBody>
                    <a:bodyPr/>
                    <a:lstStyle/>
                    <a:p>
                      <a:pPr algn="l" rtl="0" fontAlgn="b"/>
                      <a:r>
                        <a:rPr lang="de-DE" sz="900" b="1" i="0" u="none" strike="noStrike" dirty="0">
                          <a:solidFill>
                            <a:srgbClr val="0A0A0A"/>
                          </a:solidFill>
                          <a:effectLst/>
                          <a:latin typeface="Calibri" panose="020F0502020204030204" pitchFamily="34" charset="0"/>
                        </a:rPr>
                        <a:t>Nudge Der Übergänge &amp; Veränderungen</a:t>
                      </a:r>
                    </a:p>
                  </a:txBody>
                  <a:tcPr marL="3589" marR="3589" marT="3589" marB="0" anchor="b">
                    <a:lnL>
                      <a:noFill/>
                    </a:lnL>
                    <a:lnR>
                      <a:noFill/>
                    </a:lnR>
                    <a:lnT>
                      <a:noFill/>
                    </a:lnT>
                    <a:lnB>
                      <a:noFill/>
                    </a:lnB>
                  </a:tcPr>
                </a:tc>
                <a:tc>
                  <a:txBody>
                    <a:bodyPr/>
                    <a:lstStyle/>
                    <a:p>
                      <a:pPr algn="ctr" rtl="0" fontAlgn="b"/>
                      <a:r>
                        <a:rPr lang="de-DE" sz="900" b="1" i="0" u="none" strike="noStrike" dirty="0">
                          <a:solidFill>
                            <a:srgbClr val="0A0A0A"/>
                          </a:solidFill>
                          <a:effectLst/>
                          <a:latin typeface="Calibri" panose="020F0502020204030204" pitchFamily="34" charset="0"/>
                        </a:rPr>
                        <a:t>33</a:t>
                      </a:r>
                    </a:p>
                  </a:txBody>
                  <a:tcPr marL="3589" marR="3589" marT="3589" marB="0" anchor="b">
                    <a:lnL>
                      <a:noFill/>
                    </a:lnL>
                    <a:lnR>
                      <a:noFill/>
                    </a:lnR>
                    <a:lnT>
                      <a:noFill/>
                    </a:lnT>
                    <a:lnB>
                      <a:noFill/>
                    </a:lnB>
                  </a:tcPr>
                </a:tc>
                <a:tc>
                  <a:txBody>
                    <a:bodyPr/>
                    <a:lstStyle/>
                    <a:p>
                      <a:pPr algn="l" rtl="0" fontAlgn="b"/>
                      <a:r>
                        <a:rPr lang="de-DE" sz="900" b="1" i="0" u="none" strike="noStrike" dirty="0">
                          <a:solidFill>
                            <a:srgbClr val="0A0A0A"/>
                          </a:solidFill>
                          <a:effectLst/>
                          <a:latin typeface="Calibri" panose="020F0502020204030204" pitchFamily="34" charset="0"/>
                        </a:rPr>
                        <a:t>Nudge Elegante Art Hitzköpfe zu beruhigen</a:t>
                      </a:r>
                    </a:p>
                  </a:txBody>
                  <a:tcPr marL="3589" marR="3589" marT="3589" marB="0" anchor="b">
                    <a:lnL>
                      <a:noFill/>
                    </a:lnL>
                    <a:lnR>
                      <a:noFill/>
                    </a:lnR>
                    <a:lnT>
                      <a:noFill/>
                    </a:lnT>
                    <a:lnB>
                      <a:noFill/>
                    </a:lnB>
                  </a:tcPr>
                </a:tc>
                <a:extLst>
                  <a:ext uri="{0D108BD9-81ED-4DB2-BD59-A6C34878D82A}">
                    <a16:rowId xmlns:a16="http://schemas.microsoft.com/office/drawing/2014/main" val="3048540970"/>
                  </a:ext>
                </a:extLst>
              </a:tr>
            </a:tbl>
          </a:graphicData>
        </a:graphic>
      </p:graphicFrame>
    </p:spTree>
    <p:extLst>
      <p:ext uri="{BB962C8B-B14F-4D97-AF65-F5344CB8AC3E}">
        <p14:creationId xmlns:p14="http://schemas.microsoft.com/office/powerpoint/2010/main" val="1558385528"/>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2_Office">
  <a:themeElements>
    <a:clrScheme name="Benutzerdefiniert 4">
      <a:dk1>
        <a:srgbClr val="8BAABF"/>
      </a:dk1>
      <a:lt1>
        <a:srgbClr val="155C8F"/>
      </a:lt1>
      <a:dk2>
        <a:srgbClr val="191D1F"/>
      </a:dk2>
      <a:lt2>
        <a:srgbClr val="155C8F"/>
      </a:lt2>
      <a:accent1>
        <a:srgbClr val="155C8F"/>
      </a:accent1>
      <a:accent2>
        <a:srgbClr val="191D1F"/>
      </a:accent2>
      <a:accent3>
        <a:srgbClr val="0A0A0A"/>
      </a:accent3>
      <a:accent4>
        <a:srgbClr val="D8D8D8"/>
      </a:accent4>
      <a:accent5>
        <a:srgbClr val="B2B2B2"/>
      </a:accent5>
      <a:accent6>
        <a:srgbClr val="8B8B8B"/>
      </a:accent6>
      <a:hlink>
        <a:srgbClr val="BF9000"/>
      </a:hlink>
      <a:folHlink>
        <a:srgbClr val="BF9000"/>
      </a:folHlink>
    </a:clrScheme>
    <a:fontScheme name="Schriften1">
      <a:majorFont>
        <a:latin typeface="Reckoner"/>
        <a:ea typeface=""/>
        <a:cs typeface=""/>
      </a:majorFont>
      <a:minorFont>
        <a:latin typeface="Raustil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2.potx" id="{423878D3-175B-49BE-B552-C9FA7399D7EE}" vid="{5A4C84CB-16A0-4744-8742-824109C3FBBA}"/>
    </a:ext>
  </a:extLst>
</a:theme>
</file>

<file path=ppt/theme/theme2.xml><?xml version="1.0" encoding="utf-8"?>
<a:theme xmlns:a="http://schemas.openxmlformats.org/drawingml/2006/main" name="Contents Slide Master">
  <a:themeElements>
    <a:clrScheme name="ALLPPT-COLOR-A17">
      <a:dk1>
        <a:sysClr val="windowText" lastClr="000000"/>
      </a:dk1>
      <a:lt1>
        <a:sysClr val="window" lastClr="FFFFFF"/>
      </a:lt1>
      <a:dk2>
        <a:srgbClr val="1F497D"/>
      </a:dk2>
      <a:lt2>
        <a:srgbClr val="EEECE1"/>
      </a:lt2>
      <a:accent1>
        <a:srgbClr val="FFCE29"/>
      </a:accent1>
      <a:accent2>
        <a:srgbClr val="F2BF27"/>
      </a:accent2>
      <a:accent3>
        <a:srgbClr val="ED1C24"/>
      </a:accent3>
      <a:accent4>
        <a:srgbClr val="FFCE29"/>
      </a:accent4>
      <a:accent5>
        <a:srgbClr val="F2BF27"/>
      </a:accent5>
      <a:accent6>
        <a:srgbClr val="ED1C24"/>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75000"/>
            <a:lumOff val="25000"/>
          </a:schemeClr>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enutzerdefiniert 4">
    <a:dk1>
      <a:srgbClr val="8BAABF"/>
    </a:dk1>
    <a:lt1>
      <a:srgbClr val="155C8F"/>
    </a:lt1>
    <a:dk2>
      <a:srgbClr val="191D1F"/>
    </a:dk2>
    <a:lt2>
      <a:srgbClr val="155C8F"/>
    </a:lt2>
    <a:accent1>
      <a:srgbClr val="155C8F"/>
    </a:accent1>
    <a:accent2>
      <a:srgbClr val="191D1F"/>
    </a:accent2>
    <a:accent3>
      <a:srgbClr val="0A0A0A"/>
    </a:accent3>
    <a:accent4>
      <a:srgbClr val="D8D8D8"/>
    </a:accent4>
    <a:accent5>
      <a:srgbClr val="B2B2B2"/>
    </a:accent5>
    <a:accent6>
      <a:srgbClr val="8B8B8B"/>
    </a:accent6>
    <a:hlink>
      <a:srgbClr val="BF9000"/>
    </a:hlink>
    <a:folHlink>
      <a:srgbClr val="BF900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4AD85F1C8DBA884390D71703F495A9E0" ma:contentTypeVersion="1" ma:contentTypeDescription="Ein neues Dokument erstellen." ma:contentTypeScope="" ma:versionID="43d5845bb4984e8c956a87f0e81fe486">
  <xsd:schema xmlns:xsd="http://www.w3.org/2001/XMLSchema" xmlns:xs="http://www.w3.org/2001/XMLSchema" xmlns:p="http://schemas.microsoft.com/office/2006/metadata/properties" xmlns:ns3="0b07c6b0-ffca-4f6c-ac97-6f1da7bfbd62" targetNamespace="http://schemas.microsoft.com/office/2006/metadata/properties" ma:root="true" ma:fieldsID="1051499fc83b2792efa5a672616b315b" ns3:_="">
    <xsd:import namespace="0b07c6b0-ffca-4f6c-ac97-6f1da7bfbd62"/>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07c6b0-ffca-4f6c-ac97-6f1da7bfbd62" elementFormDefault="qualified">
    <xsd:import namespace="http://schemas.microsoft.com/office/2006/documentManagement/types"/>
    <xsd:import namespace="http://schemas.microsoft.com/office/infopath/2007/PartnerControls"/>
    <xsd:element name="SharedWithUsers" ma:index="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3847425-614E-4536-93D7-5FF82211A34C}">
  <ds:schemaRefs>
    <ds:schemaRef ds:uri="http://schemas.microsoft.com/sharepoint/v3/contenttype/forms"/>
  </ds:schemaRefs>
</ds:datastoreItem>
</file>

<file path=customXml/itemProps2.xml><?xml version="1.0" encoding="utf-8"?>
<ds:datastoreItem xmlns:ds="http://schemas.openxmlformats.org/officeDocument/2006/customXml" ds:itemID="{BE6D1EC8-89A8-4761-9C0A-71E4062A660D}">
  <ds:schemaRefs>
    <ds:schemaRef ds:uri="http://schemas.microsoft.com/office/2006/metadata/properties"/>
    <ds:schemaRef ds:uri="http://purl.org/dc/dcmitype/"/>
    <ds:schemaRef ds:uri="http://schemas.microsoft.com/office/2006/documentManagement/types"/>
    <ds:schemaRef ds:uri="http://purl.org/dc/elements/1.1/"/>
    <ds:schemaRef ds:uri="http://purl.org/dc/terms/"/>
    <ds:schemaRef ds:uri="http://schemas.microsoft.com/office/infopath/2007/PartnerControls"/>
    <ds:schemaRef ds:uri="http://schemas.openxmlformats.org/package/2006/metadata/core-properties"/>
    <ds:schemaRef ds:uri="0b07c6b0-ffca-4f6c-ac97-6f1da7bfbd62"/>
    <ds:schemaRef ds:uri="http://www.w3.org/XML/1998/namespace"/>
  </ds:schemaRefs>
</ds:datastoreItem>
</file>

<file path=customXml/itemProps3.xml><?xml version="1.0" encoding="utf-8"?>
<ds:datastoreItem xmlns:ds="http://schemas.openxmlformats.org/officeDocument/2006/customXml" ds:itemID="{DD2D0EE8-AEA9-4345-B64D-6AC3BB03B4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07c6b0-ffca-4f6c-ac97-6f1da7bfbd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256</Words>
  <Application>Microsoft Office PowerPoint</Application>
  <PresentationFormat>Bildschirmpräsentation (16:9)</PresentationFormat>
  <Paragraphs>73</Paragraphs>
  <Slides>1</Slides>
  <Notes>1</Notes>
  <HiddenSlides>0</HiddenSlides>
  <MMClips>0</MMClips>
  <ScaleCrop>false</ScaleCrop>
  <HeadingPairs>
    <vt:vector size="6" baseType="variant">
      <vt:variant>
        <vt:lpstr>Verwendete Schriftarten</vt:lpstr>
      </vt:variant>
      <vt:variant>
        <vt:i4>5</vt:i4>
      </vt:variant>
      <vt:variant>
        <vt:lpstr>Design</vt:lpstr>
      </vt:variant>
      <vt:variant>
        <vt:i4>2</vt:i4>
      </vt:variant>
      <vt:variant>
        <vt:lpstr>Folientitel</vt:lpstr>
      </vt:variant>
      <vt:variant>
        <vt:i4>1</vt:i4>
      </vt:variant>
    </vt:vector>
  </HeadingPairs>
  <TitlesOfParts>
    <vt:vector size="8" baseType="lpstr">
      <vt:lpstr>맑은 고딕</vt:lpstr>
      <vt:lpstr>Arial</vt:lpstr>
      <vt:lpstr>Calibri</vt:lpstr>
      <vt:lpstr>Raustila</vt:lpstr>
      <vt:lpstr>Reckoner</vt:lpstr>
      <vt:lpstr>2_Office</vt:lpstr>
      <vt:lpstr>Contents Slide Master</vt:lpstr>
      <vt:lpstr>PowerPoint-Präsentation</vt:lpstr>
    </vt:vector>
  </TitlesOfParts>
  <Manager>shane thomas</Manager>
  <Company>aequitas affinity gmbh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samples</dc:title>
  <dc:subject>strategic and operational growth</dc:subject>
  <dc:creator>shane thomas</dc:creator>
  <cp:keywords>samples;powerpoint</cp:keywords>
  <cp:lastModifiedBy>Claudio Toscani</cp:lastModifiedBy>
  <cp:revision>889</cp:revision>
  <cp:lastPrinted>2021-01-05T11:44:48Z</cp:lastPrinted>
  <dcterms:created xsi:type="dcterms:W3CDTF">2013-02-03T11:35:37Z</dcterms:created>
  <dcterms:modified xsi:type="dcterms:W3CDTF">2021-11-25T10:16:12Z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0x0101004AD85F1C8DBA884390D71703F495A9E0</vt:lpwstr>
  </property>
  <property fmtid="{D5CDD505-2E9C-101B-9397-08002B2CF9AE}" pid="3" name="IsMyDocuments">
    <vt:bool>true</vt:bool>
  </property>
</Properties>
</file>